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55" r:id="rId5"/>
  </p:sldMasterIdLst>
  <p:notesMasterIdLst>
    <p:notesMasterId r:id="rId36"/>
  </p:notesMasterIdLst>
  <p:handoutMasterIdLst>
    <p:handoutMasterId r:id="rId37"/>
  </p:handoutMasterIdLst>
  <p:sldIdLst>
    <p:sldId id="296" r:id="rId6"/>
    <p:sldId id="258" r:id="rId7"/>
    <p:sldId id="282" r:id="rId8"/>
    <p:sldId id="294" r:id="rId9"/>
    <p:sldId id="293" r:id="rId10"/>
    <p:sldId id="261" r:id="rId11"/>
    <p:sldId id="259" r:id="rId12"/>
    <p:sldId id="284" r:id="rId13"/>
    <p:sldId id="285" r:id="rId14"/>
    <p:sldId id="286" r:id="rId15"/>
    <p:sldId id="263" r:id="rId16"/>
    <p:sldId id="297" r:id="rId17"/>
    <p:sldId id="287" r:id="rId18"/>
    <p:sldId id="289" r:id="rId19"/>
    <p:sldId id="290" r:id="rId20"/>
    <p:sldId id="291" r:id="rId21"/>
    <p:sldId id="270" r:id="rId22"/>
    <p:sldId id="264" r:id="rId23"/>
    <p:sldId id="266" r:id="rId24"/>
    <p:sldId id="267" r:id="rId25"/>
    <p:sldId id="268" r:id="rId26"/>
    <p:sldId id="278" r:id="rId27"/>
    <p:sldId id="273" r:id="rId28"/>
    <p:sldId id="269" r:id="rId29"/>
    <p:sldId id="279" r:id="rId30"/>
    <p:sldId id="281" r:id="rId31"/>
    <p:sldId id="280" r:id="rId32"/>
    <p:sldId id="271" r:id="rId33"/>
    <p:sldId id="275" r:id="rId34"/>
    <p:sldId id="272" r:id="rId35"/>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Inter Light" panose="020B0604020202020204" charset="0"/>
      <p:regular r:id="rId42"/>
      <p:italic r:id="rId43"/>
    </p:embeddedFont>
    <p:embeddedFont>
      <p:font typeface="Inter Medium" panose="020B0604020202020204" charset="0"/>
      <p:regular r:id="rId44"/>
      <p:italic r:id="rId45"/>
    </p:embeddedFont>
    <p:embeddedFont>
      <p:font typeface="Montserrat Light" panose="00000400000000000000" pitchFamily="2"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538611-EAD2-465A-8C97-1771C6C8B4D0}" v="94" dt="2022-06-20T11:29:01.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48" autoAdjust="0"/>
    <p:restoredTop sz="94660"/>
  </p:normalViewPr>
  <p:slideViewPr>
    <p:cSldViewPr snapToGrid="0">
      <p:cViewPr varScale="1">
        <p:scale>
          <a:sx n="76" d="100"/>
          <a:sy n="76" d="100"/>
        </p:scale>
        <p:origin x="144" y="84"/>
      </p:cViewPr>
      <p:guideLst/>
    </p:cSldViewPr>
  </p:slideViewPr>
  <p:notesTextViewPr>
    <p:cViewPr>
      <p:scale>
        <a:sx n="1" d="1"/>
        <a:sy n="1" d="1"/>
      </p:scale>
      <p:origin x="0" y="0"/>
    </p:cViewPr>
  </p:notesTextViewPr>
  <p:notesViewPr>
    <p:cSldViewPr snapToGrid="0">
      <p:cViewPr varScale="1">
        <p:scale>
          <a:sx n="138" d="100"/>
          <a:sy n="138" d="100"/>
        </p:scale>
        <p:origin x="471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7.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Downloads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 Downloads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Apple (iOS)</c:v>
                </c:pt>
                <c:pt idx="1">
                  <c:v>Google (Android)</c:v>
                </c:pt>
              </c:strCache>
            </c:strRef>
          </c:cat>
          <c:val>
            <c:numRef>
              <c:f>Sheet1!$B$2:$B$3</c:f>
              <c:numCache>
                <c:formatCode>General</c:formatCode>
                <c:ptCount val="2"/>
                <c:pt idx="0">
                  <c:v>37</c:v>
                </c:pt>
                <c:pt idx="1">
                  <c:v>63</c:v>
                </c:pt>
              </c:numCache>
            </c:numRef>
          </c:val>
          <c:extLst>
            <c:ext xmlns:c16="http://schemas.microsoft.com/office/drawing/2014/chart" uri="{C3380CC4-5D6E-409C-BE32-E72D297353CC}">
              <c16:uniqueId val="{00000000-21D1-4D53-AEA2-359658770F57}"/>
            </c:ext>
          </c:extLst>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Platform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A2-2644-A09E-927A8CF926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A2-2644-A09E-927A8CF926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5A2-2644-A09E-927A8CF926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5A2-2644-A09E-927A8CF9269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BA22-2E43-9DED-1498014DD53A}"/>
            </c:ext>
          </c:extLst>
        </c:ser>
        <c:dLbls>
          <c:showLegendKey val="0"/>
          <c:showVal val="0"/>
          <c:showCatName val="0"/>
          <c:showSerName val="0"/>
          <c:showPercent val="0"/>
          <c:showBubbleSize val="0"/>
          <c:showLeaderLines val="1"/>
        </c:dLbls>
        <c:firstSliceAng val="0"/>
        <c:holeSize val="55"/>
      </c:doughnutChart>
      <c:spPr>
        <a:noFill/>
        <a:ln>
          <a:noFill/>
        </a:ln>
        <a:effectLst/>
      </c:spPr>
    </c:plotArea>
    <c:legend>
      <c:legendPos val="r"/>
      <c:layout>
        <c:manualLayout>
          <c:xMode val="edge"/>
          <c:yMode val="edge"/>
          <c:x val="0.80059811502094635"/>
          <c:y val="0.72681074476203222"/>
          <c:w val="0.18619670314092707"/>
          <c:h val="0.20207543487248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A2-2644-A09E-927A8CF926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A2-2644-A09E-927A8CF926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5A2-2644-A09E-927A8CF926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5A2-2644-A09E-927A8CF9269F}"/>
              </c:ext>
            </c:extLst>
          </c:dPt>
          <c:cat>
            <c:strRef>
              <c:f>Sheet1!$A$2:$A$5</c:f>
              <c:strCache>
                <c:ptCount val="4"/>
                <c:pt idx="0">
                  <c:v>Qtr 01</c:v>
                </c:pt>
                <c:pt idx="1">
                  <c:v>Qtr 02</c:v>
                </c:pt>
                <c:pt idx="2">
                  <c:v>Qtr 03</c:v>
                </c:pt>
                <c:pt idx="3">
                  <c:v>Qtr 04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BA22-2E43-9DED-1498014DD53A}"/>
            </c:ext>
          </c:extLst>
        </c:ser>
        <c:dLbls>
          <c:showLegendKey val="0"/>
          <c:showVal val="0"/>
          <c:showCatName val="0"/>
          <c:showSerName val="0"/>
          <c:showPercent val="0"/>
          <c:showBubbleSize val="0"/>
          <c:showLeaderLines val="1"/>
        </c:dLbls>
        <c:firstSliceAng val="0"/>
        <c:holeSize val="55"/>
      </c:doughnut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A2-2644-A09E-927A8CF926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A2-2644-A09E-927A8CF926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5A2-2644-A09E-927A8CF926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5A2-2644-A09E-927A8CF9269F}"/>
              </c:ext>
            </c:extLst>
          </c:dPt>
          <c:cat>
            <c:strRef>
              <c:f>Sheet1!$A$2:$A$5</c:f>
              <c:strCache>
                <c:ptCount val="4"/>
                <c:pt idx="0">
                  <c:v>Qtr 01</c:v>
                </c:pt>
                <c:pt idx="1">
                  <c:v>Qtr 02</c:v>
                </c:pt>
                <c:pt idx="2">
                  <c:v>Qtr 03</c:v>
                </c:pt>
                <c:pt idx="3">
                  <c:v>Qtr 04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BA22-2E43-9DED-1498014DD53A}"/>
            </c:ext>
          </c:extLst>
        </c:ser>
        <c:dLbls>
          <c:showLegendKey val="0"/>
          <c:showVal val="0"/>
          <c:showCatName val="0"/>
          <c:showSerName val="0"/>
          <c:showPercent val="0"/>
          <c:showBubbleSize val="0"/>
          <c:showLeaderLines val="1"/>
        </c:dLbls>
        <c:firstSliceAng val="0"/>
        <c:holeSize val="55"/>
      </c:doughnut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A2-2644-A09E-927A8CF926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A2-2644-A09E-927A8CF926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5A2-2644-A09E-927A8CF926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5A2-2644-A09E-927A8CF9269F}"/>
              </c:ext>
            </c:extLst>
          </c:dPt>
          <c:cat>
            <c:strRef>
              <c:f>Sheet1!$A$2:$A$5</c:f>
              <c:strCache>
                <c:ptCount val="4"/>
                <c:pt idx="0">
                  <c:v>Qtr 01</c:v>
                </c:pt>
                <c:pt idx="1">
                  <c:v>Qtr 02</c:v>
                </c:pt>
                <c:pt idx="2">
                  <c:v>Qtr 03</c:v>
                </c:pt>
                <c:pt idx="3">
                  <c:v>Qtr 04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BA22-2E43-9DED-1498014DD53A}"/>
            </c:ext>
          </c:extLst>
        </c:ser>
        <c:dLbls>
          <c:showLegendKey val="0"/>
          <c:showVal val="0"/>
          <c:showCatName val="0"/>
          <c:showSerName val="0"/>
          <c:showPercent val="0"/>
          <c:showBubbleSize val="0"/>
          <c:showLeaderLines val="1"/>
        </c:dLbls>
        <c:firstSliceAng val="0"/>
        <c:holeSize val="55"/>
      </c:doughnut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8FEFDA-DFDD-405F-930B-3E81EE5D6E91}"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en-US"/>
        </a:p>
      </dgm:t>
    </dgm:pt>
    <dgm:pt modelId="{9C766363-F0D2-45B5-9DBE-363C3741F72D}">
      <dgm:prSet phldrT="[Text]" phldr="0"/>
      <dgm:spPr/>
      <dgm:t>
        <a:bodyPr/>
        <a:lstStyle/>
        <a:p>
          <a:pPr>
            <a:defRPr b="1"/>
          </a:pPr>
          <a:r>
            <a:rPr lang="en-US" dirty="0">
              <a:latin typeface="Montserrat Light"/>
            </a:rPr>
            <a:t>July 2021</a:t>
          </a:r>
          <a:endParaRPr lang="en-US" dirty="0"/>
        </a:p>
      </dgm:t>
    </dgm:pt>
    <dgm:pt modelId="{9B315ACE-BF3E-408C-A774-732E5756EA02}" type="parTrans" cxnId="{6462D600-18B9-4311-986C-9002EB57D481}">
      <dgm:prSet/>
      <dgm:spPr/>
      <dgm:t>
        <a:bodyPr/>
        <a:lstStyle/>
        <a:p>
          <a:endParaRPr lang="en-US"/>
        </a:p>
      </dgm:t>
    </dgm:pt>
    <dgm:pt modelId="{EA8FC2B8-D28B-417A-A588-A3B0392D64D7}" type="sibTrans" cxnId="{6462D600-18B9-4311-986C-9002EB57D481}">
      <dgm:prSet/>
      <dgm:spPr/>
      <dgm:t>
        <a:bodyPr/>
        <a:lstStyle/>
        <a:p>
          <a:endParaRPr lang="en-US"/>
        </a:p>
      </dgm:t>
    </dgm:pt>
    <dgm:pt modelId="{87C92388-8F17-4688-B039-FCC0665F32D2}">
      <dgm:prSet phldrT="[Text]" phldr="0"/>
      <dgm:spPr/>
      <dgm:t>
        <a:bodyPr/>
        <a:lstStyle/>
        <a:p>
          <a:r>
            <a:rPr lang="en-US" dirty="0">
              <a:latin typeface="Montserrat Light"/>
            </a:rPr>
            <a:t>- Launched at Members' Forum</a:t>
          </a:r>
          <a:endParaRPr lang="en-US" dirty="0"/>
        </a:p>
      </dgm:t>
    </dgm:pt>
    <dgm:pt modelId="{D45171CE-AB07-4DDA-B445-5948F87534AF}" type="parTrans" cxnId="{99644B5C-46CD-442D-A630-DDF0C0DFD017}">
      <dgm:prSet/>
      <dgm:spPr/>
      <dgm:t>
        <a:bodyPr/>
        <a:lstStyle/>
        <a:p>
          <a:endParaRPr lang="en-US"/>
        </a:p>
      </dgm:t>
    </dgm:pt>
    <dgm:pt modelId="{AE4BA2C0-A628-4947-BF1E-E7B893196A9A}" type="sibTrans" cxnId="{99644B5C-46CD-442D-A630-DDF0C0DFD017}">
      <dgm:prSet/>
      <dgm:spPr/>
      <dgm:t>
        <a:bodyPr/>
        <a:lstStyle/>
        <a:p>
          <a:endParaRPr lang="en-US"/>
        </a:p>
      </dgm:t>
    </dgm:pt>
    <dgm:pt modelId="{5425FFF5-901E-4650-88E2-C8D1DB81053A}">
      <dgm:prSet phldrT="[Text]" phldr="0"/>
      <dgm:spPr/>
      <dgm:t>
        <a:bodyPr/>
        <a:lstStyle/>
        <a:p>
          <a:pPr>
            <a:defRPr b="1"/>
          </a:pPr>
          <a:r>
            <a:rPr lang="en-US" dirty="0">
              <a:latin typeface="Montserrat Light"/>
            </a:rPr>
            <a:t>October 2021</a:t>
          </a:r>
          <a:endParaRPr lang="en-US" dirty="0"/>
        </a:p>
      </dgm:t>
    </dgm:pt>
    <dgm:pt modelId="{0510E567-D8F2-4913-8FC9-0A3621C53B9F}" type="parTrans" cxnId="{1F21AA71-242C-4779-A8A5-522248F42D95}">
      <dgm:prSet/>
      <dgm:spPr/>
      <dgm:t>
        <a:bodyPr/>
        <a:lstStyle/>
        <a:p>
          <a:endParaRPr lang="en-US"/>
        </a:p>
      </dgm:t>
    </dgm:pt>
    <dgm:pt modelId="{F1DC0441-1ED3-4163-8DA8-D9D550E2C272}" type="sibTrans" cxnId="{1F21AA71-242C-4779-A8A5-522248F42D95}">
      <dgm:prSet/>
      <dgm:spPr/>
      <dgm:t>
        <a:bodyPr/>
        <a:lstStyle/>
        <a:p>
          <a:endParaRPr lang="en-US"/>
        </a:p>
      </dgm:t>
    </dgm:pt>
    <dgm:pt modelId="{B67611C8-C5D2-4D1B-B147-A4F262594FAA}">
      <dgm:prSet phldrT="[Text]" phldr="0"/>
      <dgm:spPr/>
      <dgm:t>
        <a:bodyPr/>
        <a:lstStyle/>
        <a:p>
          <a:r>
            <a:rPr lang="en-US" dirty="0">
              <a:latin typeface="Montserrat Light"/>
            </a:rPr>
            <a:t> - Community Engagement Campaign</a:t>
          </a:r>
          <a:endParaRPr lang="en-US" dirty="0"/>
        </a:p>
      </dgm:t>
    </dgm:pt>
    <dgm:pt modelId="{E691B07D-9BD4-4D9C-8EDB-82C22CD9807B}" type="parTrans" cxnId="{B917AA4C-AC4C-4EDE-B182-07633B1FE9E3}">
      <dgm:prSet/>
      <dgm:spPr/>
      <dgm:t>
        <a:bodyPr/>
        <a:lstStyle/>
        <a:p>
          <a:endParaRPr lang="en-US"/>
        </a:p>
      </dgm:t>
    </dgm:pt>
    <dgm:pt modelId="{1F00F06C-4249-43A0-ACEC-7F69180F66C6}" type="sibTrans" cxnId="{B917AA4C-AC4C-4EDE-B182-07633B1FE9E3}">
      <dgm:prSet/>
      <dgm:spPr/>
      <dgm:t>
        <a:bodyPr/>
        <a:lstStyle/>
        <a:p>
          <a:endParaRPr lang="en-US"/>
        </a:p>
      </dgm:t>
    </dgm:pt>
    <dgm:pt modelId="{7D490FAF-3D43-4BB3-BB3B-916BA71761F0}">
      <dgm:prSet phldrT="[Text]" phldr="0"/>
      <dgm:spPr/>
      <dgm:t>
        <a:bodyPr/>
        <a:lstStyle/>
        <a:p>
          <a:pPr>
            <a:defRPr b="1"/>
          </a:pPr>
          <a:r>
            <a:rPr lang="en-US" dirty="0">
              <a:latin typeface="Montserrat Light"/>
            </a:rPr>
            <a:t>January 2022</a:t>
          </a:r>
          <a:endParaRPr lang="en-US" dirty="0"/>
        </a:p>
      </dgm:t>
    </dgm:pt>
    <dgm:pt modelId="{EB380752-5D6B-47AE-9BFC-36AAED16FBEB}" type="parTrans" cxnId="{341BFE67-CDDD-4545-8471-A037EFD4545A}">
      <dgm:prSet/>
      <dgm:spPr/>
      <dgm:t>
        <a:bodyPr/>
        <a:lstStyle/>
        <a:p>
          <a:endParaRPr lang="en-US"/>
        </a:p>
      </dgm:t>
    </dgm:pt>
    <dgm:pt modelId="{EE7ED6B6-3A10-4037-9CF9-7294E153ADDA}" type="sibTrans" cxnId="{341BFE67-CDDD-4545-8471-A037EFD4545A}">
      <dgm:prSet/>
      <dgm:spPr/>
      <dgm:t>
        <a:bodyPr/>
        <a:lstStyle/>
        <a:p>
          <a:endParaRPr lang="en-US"/>
        </a:p>
      </dgm:t>
    </dgm:pt>
    <dgm:pt modelId="{97FE4EEE-DF9B-4328-9E47-004EF9FF7506}">
      <dgm:prSet phldrT="[Text]" phldr="0"/>
      <dgm:spPr/>
      <dgm:t>
        <a:bodyPr/>
        <a:lstStyle/>
        <a:p>
          <a:r>
            <a:rPr lang="en-US" dirty="0">
              <a:latin typeface="Montserrat Light"/>
            </a:rPr>
            <a:t>- First phase of development</a:t>
          </a:r>
          <a:endParaRPr lang="en-US" dirty="0"/>
        </a:p>
      </dgm:t>
    </dgm:pt>
    <dgm:pt modelId="{87413765-45BD-4688-97E6-62148A9F191A}" type="parTrans" cxnId="{AAE2B548-9BB2-4A4C-AFDC-3DD62C31F141}">
      <dgm:prSet/>
      <dgm:spPr/>
      <dgm:t>
        <a:bodyPr/>
        <a:lstStyle/>
        <a:p>
          <a:endParaRPr lang="en-US"/>
        </a:p>
      </dgm:t>
    </dgm:pt>
    <dgm:pt modelId="{E4849EB8-7406-447F-9363-1BE32F088E71}" type="sibTrans" cxnId="{AAE2B548-9BB2-4A4C-AFDC-3DD62C31F141}">
      <dgm:prSet/>
      <dgm:spPr/>
      <dgm:t>
        <a:bodyPr/>
        <a:lstStyle/>
        <a:p>
          <a:endParaRPr lang="en-US"/>
        </a:p>
      </dgm:t>
    </dgm:pt>
    <dgm:pt modelId="{91954CE7-55BB-45B1-B48E-63F8CA52BB39}">
      <dgm:prSet phldr="0"/>
      <dgm:spPr/>
      <dgm:t>
        <a:bodyPr/>
        <a:lstStyle/>
        <a:p>
          <a:pPr>
            <a:defRPr b="1"/>
          </a:pPr>
          <a:r>
            <a:rPr lang="en-US" b="0" dirty="0">
              <a:latin typeface="Montserrat Light"/>
            </a:rPr>
            <a:t>July 2022</a:t>
          </a:r>
        </a:p>
      </dgm:t>
    </dgm:pt>
    <dgm:pt modelId="{5FAD6C51-D336-45E5-A8A9-90F501B987DB}" type="parTrans" cxnId="{047C9BF6-003C-4BB5-A444-4558DA8472E2}">
      <dgm:prSet/>
      <dgm:spPr/>
    </dgm:pt>
    <dgm:pt modelId="{00141A02-EE2D-45E5-8FD5-06365E68085C}" type="sibTrans" cxnId="{047C9BF6-003C-4BB5-A444-4558DA8472E2}">
      <dgm:prSet/>
      <dgm:spPr/>
    </dgm:pt>
    <dgm:pt modelId="{E3DE462D-63E0-443B-91E6-4A5977540C7E}">
      <dgm:prSet phldr="0"/>
      <dgm:spPr/>
      <dgm:t>
        <a:bodyPr/>
        <a:lstStyle/>
        <a:p>
          <a:r>
            <a:rPr lang="en-US" b="0" dirty="0">
              <a:latin typeface="Montserrat Light"/>
            </a:rPr>
            <a:t>Events Integration</a:t>
          </a:r>
        </a:p>
      </dgm:t>
    </dgm:pt>
    <dgm:pt modelId="{52D30F2C-B15B-41C6-B7AD-A607ECFEDD8F}" type="parTrans" cxnId="{0AEF68EF-3B77-4766-A773-594E4AB5A560}">
      <dgm:prSet/>
      <dgm:spPr/>
    </dgm:pt>
    <dgm:pt modelId="{87E4759F-C06D-4CDA-9FA9-0AE7C9CC722B}" type="sibTrans" cxnId="{0AEF68EF-3B77-4766-A773-594E4AB5A560}">
      <dgm:prSet/>
      <dgm:spPr/>
    </dgm:pt>
    <dgm:pt modelId="{843D33BF-2A82-419A-8310-09CD9E047CA8}">
      <dgm:prSet phldr="0"/>
      <dgm:spPr/>
      <dgm:t>
        <a:bodyPr/>
        <a:lstStyle/>
        <a:p>
          <a:pPr>
            <a:defRPr b="1"/>
          </a:pPr>
          <a:r>
            <a:rPr lang="en-US" b="0" dirty="0">
              <a:latin typeface="Montserrat Light"/>
            </a:rPr>
            <a:t>June 2022</a:t>
          </a:r>
        </a:p>
      </dgm:t>
    </dgm:pt>
    <dgm:pt modelId="{30ADAA4A-D902-4C2C-A79A-3E3A06EC7C9B}" type="parTrans" cxnId="{3ED05AC2-3583-4B40-8771-7D75838FFEED}">
      <dgm:prSet/>
      <dgm:spPr/>
    </dgm:pt>
    <dgm:pt modelId="{B9393D8A-DB1B-40C8-85F5-77BED538D843}" type="sibTrans" cxnId="{3ED05AC2-3583-4B40-8771-7D75838FFEED}">
      <dgm:prSet/>
      <dgm:spPr/>
    </dgm:pt>
    <dgm:pt modelId="{6E77E1CA-5E59-4F48-84C4-1908299C495F}">
      <dgm:prSet phldr="0"/>
      <dgm:spPr/>
      <dgm:t>
        <a:bodyPr/>
        <a:lstStyle/>
        <a:p>
          <a:r>
            <a:rPr lang="en-US" b="0" dirty="0">
              <a:latin typeface="Montserrat Light"/>
            </a:rPr>
            <a:t>Members Forum on App</a:t>
          </a:r>
          <a:endParaRPr lang="en-US" b="0" dirty="0"/>
        </a:p>
      </dgm:t>
    </dgm:pt>
    <dgm:pt modelId="{8CF55338-8C47-4623-AAC6-32D913611FE4}" type="parTrans" cxnId="{DD81E3DF-62EA-4A05-9D37-C9E9974A6277}">
      <dgm:prSet/>
      <dgm:spPr/>
    </dgm:pt>
    <dgm:pt modelId="{54C4C805-579F-46A0-BFC8-F0C00FD8917F}" type="sibTrans" cxnId="{DD81E3DF-62EA-4A05-9D37-C9E9974A6277}">
      <dgm:prSet/>
      <dgm:spPr/>
    </dgm:pt>
    <dgm:pt modelId="{CF0A1E98-71DA-4DBE-8065-31FFF655461E}">
      <dgm:prSet phldr="0"/>
      <dgm:spPr/>
      <dgm:t>
        <a:bodyPr/>
        <a:lstStyle/>
        <a:p>
          <a:pPr>
            <a:defRPr b="1"/>
          </a:pPr>
          <a:r>
            <a:rPr lang="en-US" b="0" dirty="0">
              <a:latin typeface="Montserrat Light"/>
            </a:rPr>
            <a:t>April 2022</a:t>
          </a:r>
        </a:p>
      </dgm:t>
    </dgm:pt>
    <dgm:pt modelId="{77D1BD49-62FD-458A-9525-D48107E93659}" type="parTrans" cxnId="{474D212F-59C9-421B-AE7E-E94C467B266E}">
      <dgm:prSet/>
      <dgm:spPr/>
    </dgm:pt>
    <dgm:pt modelId="{76BC08FB-5C64-451F-AEA0-544AB5571020}" type="sibTrans" cxnId="{474D212F-59C9-421B-AE7E-E94C467B266E}">
      <dgm:prSet/>
      <dgm:spPr/>
    </dgm:pt>
    <dgm:pt modelId="{2BA7378F-6D66-447F-B6C1-9AA081D9CFF9}">
      <dgm:prSet phldr="0"/>
      <dgm:spPr/>
      <dgm:t>
        <a:bodyPr/>
        <a:lstStyle/>
        <a:p>
          <a:r>
            <a:rPr lang="en-US" b="0" dirty="0">
              <a:latin typeface="Montserrat Light"/>
            </a:rPr>
            <a:t>- CIOB Assist</a:t>
          </a:r>
        </a:p>
      </dgm:t>
    </dgm:pt>
    <dgm:pt modelId="{B4964C8E-3371-4E17-BCA2-B0D8BD7FC903}" type="parTrans" cxnId="{252CED83-580C-4545-838B-24BBA9DC190B}">
      <dgm:prSet/>
      <dgm:spPr/>
    </dgm:pt>
    <dgm:pt modelId="{56AB5AAF-18EA-4898-9D20-6E0C00DA4345}" type="sibTrans" cxnId="{252CED83-580C-4545-838B-24BBA9DC190B}">
      <dgm:prSet/>
      <dgm:spPr/>
    </dgm:pt>
    <dgm:pt modelId="{CB97E800-939E-4012-B8ED-F56C8F8E4050}">
      <dgm:prSet phldr="0"/>
      <dgm:spPr/>
      <dgm:t>
        <a:bodyPr/>
        <a:lstStyle/>
        <a:p>
          <a:r>
            <a:rPr lang="en-US" b="0" dirty="0">
              <a:latin typeface="Montserrat Light"/>
            </a:rPr>
            <a:t>Community Manager  joining CIOB</a:t>
          </a:r>
        </a:p>
      </dgm:t>
    </dgm:pt>
    <dgm:pt modelId="{3EE0171E-B0EF-4344-833E-17312D85464E}" type="parTrans" cxnId="{AE51AFDB-BAEB-45A7-8E8F-FD85E74581AE}">
      <dgm:prSet/>
      <dgm:spPr/>
    </dgm:pt>
    <dgm:pt modelId="{195D5D9C-F150-4F45-9702-B327C27E21DF}" type="sibTrans" cxnId="{AE51AFDB-BAEB-45A7-8E8F-FD85E74581AE}">
      <dgm:prSet/>
      <dgm:spPr/>
    </dgm:pt>
    <dgm:pt modelId="{DDB9DBB4-BD9C-49B9-BE35-8B5C6B240FBD}" type="pres">
      <dgm:prSet presAssocID="{198FEFDA-DFDD-405F-930B-3E81EE5D6E91}" presName="root" presStyleCnt="0">
        <dgm:presLayoutVars>
          <dgm:chMax/>
          <dgm:chPref/>
          <dgm:animLvl val="lvl"/>
        </dgm:presLayoutVars>
      </dgm:prSet>
      <dgm:spPr/>
    </dgm:pt>
    <dgm:pt modelId="{7724CDC0-4072-474B-B26B-F2898459D912}" type="pres">
      <dgm:prSet presAssocID="{198FEFDA-DFDD-405F-930B-3E81EE5D6E91}"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6C7E4D62-10B0-444A-BEDF-62DF82794D05}" type="pres">
      <dgm:prSet presAssocID="{198FEFDA-DFDD-405F-930B-3E81EE5D6E91}" presName="nodes" presStyleCnt="0">
        <dgm:presLayoutVars>
          <dgm:chMax/>
          <dgm:chPref/>
          <dgm:animLvl val="lvl"/>
        </dgm:presLayoutVars>
      </dgm:prSet>
      <dgm:spPr/>
    </dgm:pt>
    <dgm:pt modelId="{936BC29D-1375-4961-9E74-39FDF9E990EE}" type="pres">
      <dgm:prSet presAssocID="{9C766363-F0D2-45B5-9DBE-363C3741F72D}" presName="composite" presStyleCnt="0"/>
      <dgm:spPr/>
    </dgm:pt>
    <dgm:pt modelId="{A3D18364-461D-471F-BE70-D533E9E34F55}" type="pres">
      <dgm:prSet presAssocID="{9C766363-F0D2-45B5-9DBE-363C3741F72D}" presName="L1TextContainer" presStyleLbl="revTx" presStyleIdx="0" presStyleCnt="6">
        <dgm:presLayoutVars>
          <dgm:chMax val="1"/>
          <dgm:chPref val="1"/>
          <dgm:bulletEnabled val="1"/>
        </dgm:presLayoutVars>
      </dgm:prSet>
      <dgm:spPr/>
    </dgm:pt>
    <dgm:pt modelId="{5BEA5A5D-B766-426E-B375-3D15AAE1187F}" type="pres">
      <dgm:prSet presAssocID="{9C766363-F0D2-45B5-9DBE-363C3741F72D}" presName="L2TextContainerWrapper" presStyleCnt="0">
        <dgm:presLayoutVars>
          <dgm:chMax val="0"/>
          <dgm:chPref val="0"/>
          <dgm:bulletEnabled val="1"/>
        </dgm:presLayoutVars>
      </dgm:prSet>
      <dgm:spPr/>
    </dgm:pt>
    <dgm:pt modelId="{A5E37E3F-61EC-4F6C-99F2-232C5845B584}" type="pres">
      <dgm:prSet presAssocID="{9C766363-F0D2-45B5-9DBE-363C3741F72D}" presName="L2TextContainer" presStyleLbl="bgAcc1" presStyleIdx="0" presStyleCnt="6"/>
      <dgm:spPr/>
    </dgm:pt>
    <dgm:pt modelId="{936BBA7E-469D-4E93-BEE9-138948BE0488}" type="pres">
      <dgm:prSet presAssocID="{9C766363-F0D2-45B5-9DBE-363C3741F72D}" presName="FlexibleEmptyPlaceHolder" presStyleCnt="0"/>
      <dgm:spPr/>
    </dgm:pt>
    <dgm:pt modelId="{604E8601-E97C-47AC-BAC3-AFF8D4FB956A}" type="pres">
      <dgm:prSet presAssocID="{9C766363-F0D2-45B5-9DBE-363C3741F72D}" presName="ConnectLine" presStyleLbl="sibTrans1D1" presStyleIdx="0" presStyleCnt="6"/>
      <dgm:spPr>
        <a:noFill/>
        <a:ln w="6350" cap="flat" cmpd="sng" algn="ctr">
          <a:solidFill>
            <a:schemeClr val="accent1">
              <a:hueOff val="0"/>
              <a:satOff val="0"/>
              <a:lumOff val="0"/>
              <a:alphaOff val="0"/>
            </a:schemeClr>
          </a:solidFill>
          <a:prstDash val="dash"/>
          <a:miter lim="800000"/>
        </a:ln>
        <a:effectLst/>
      </dgm:spPr>
    </dgm:pt>
    <dgm:pt modelId="{ED386D36-EBD9-4929-AB25-8ECDE592450E}" type="pres">
      <dgm:prSet presAssocID="{9C766363-F0D2-45B5-9DBE-363C3741F72D}" presName="ConnectorPoint" presStyleLbl="alignNode1" presStyleIdx="0" presStyleCnt="6"/>
      <dgm:spPr/>
    </dgm:pt>
    <dgm:pt modelId="{1D625D11-CDDD-45B2-8529-EA8FF655BB3D}" type="pres">
      <dgm:prSet presAssocID="{9C766363-F0D2-45B5-9DBE-363C3741F72D}" presName="EmptyPlaceHolder" presStyleCnt="0"/>
      <dgm:spPr/>
    </dgm:pt>
    <dgm:pt modelId="{E7AD797D-6A60-4286-B1FC-4FC15115A49E}" type="pres">
      <dgm:prSet presAssocID="{EA8FC2B8-D28B-417A-A588-A3B0392D64D7}" presName="spaceBetweenRectangles" presStyleCnt="0"/>
      <dgm:spPr/>
    </dgm:pt>
    <dgm:pt modelId="{23256ED4-8790-47C7-8D12-BC50C969BD08}" type="pres">
      <dgm:prSet presAssocID="{5425FFF5-901E-4650-88E2-C8D1DB81053A}" presName="composite" presStyleCnt="0"/>
      <dgm:spPr/>
    </dgm:pt>
    <dgm:pt modelId="{2F6CF0E9-4C63-473D-8D92-653374801DB6}" type="pres">
      <dgm:prSet presAssocID="{5425FFF5-901E-4650-88E2-C8D1DB81053A}" presName="L1TextContainer" presStyleLbl="revTx" presStyleIdx="1" presStyleCnt="6">
        <dgm:presLayoutVars>
          <dgm:chMax val="1"/>
          <dgm:chPref val="1"/>
          <dgm:bulletEnabled val="1"/>
        </dgm:presLayoutVars>
      </dgm:prSet>
      <dgm:spPr/>
    </dgm:pt>
    <dgm:pt modelId="{5A30840C-FA8C-47F5-A7A6-58148F20342C}" type="pres">
      <dgm:prSet presAssocID="{5425FFF5-901E-4650-88E2-C8D1DB81053A}" presName="L2TextContainerWrapper" presStyleCnt="0">
        <dgm:presLayoutVars>
          <dgm:chMax val="0"/>
          <dgm:chPref val="0"/>
          <dgm:bulletEnabled val="1"/>
        </dgm:presLayoutVars>
      </dgm:prSet>
      <dgm:spPr/>
    </dgm:pt>
    <dgm:pt modelId="{637B559A-5CC8-461A-880A-69421B0624A1}" type="pres">
      <dgm:prSet presAssocID="{5425FFF5-901E-4650-88E2-C8D1DB81053A}" presName="L2TextContainer" presStyleLbl="bgAcc1" presStyleIdx="1" presStyleCnt="6"/>
      <dgm:spPr/>
    </dgm:pt>
    <dgm:pt modelId="{C25D8153-1900-426A-9CC1-B1820E6D9BFE}" type="pres">
      <dgm:prSet presAssocID="{5425FFF5-901E-4650-88E2-C8D1DB81053A}" presName="FlexibleEmptyPlaceHolder" presStyleCnt="0"/>
      <dgm:spPr/>
    </dgm:pt>
    <dgm:pt modelId="{F0261797-514A-4DFA-8538-ADADBE270C31}" type="pres">
      <dgm:prSet presAssocID="{5425FFF5-901E-4650-88E2-C8D1DB81053A}" presName="ConnectLine" presStyleLbl="sibTrans1D1" presStyleIdx="1" presStyleCnt="6"/>
      <dgm:spPr>
        <a:noFill/>
        <a:ln w="6350" cap="flat" cmpd="sng" algn="ctr">
          <a:solidFill>
            <a:schemeClr val="accent1">
              <a:hueOff val="0"/>
              <a:satOff val="0"/>
              <a:lumOff val="0"/>
              <a:alphaOff val="0"/>
            </a:schemeClr>
          </a:solidFill>
          <a:prstDash val="dash"/>
          <a:miter lim="800000"/>
        </a:ln>
        <a:effectLst/>
      </dgm:spPr>
    </dgm:pt>
    <dgm:pt modelId="{B18E638D-DFB6-48F0-9ABF-866EEEA7552B}" type="pres">
      <dgm:prSet presAssocID="{5425FFF5-901E-4650-88E2-C8D1DB81053A}" presName="ConnectorPoint" presStyleLbl="alignNode1" presStyleIdx="1" presStyleCnt="6"/>
      <dgm:spPr/>
    </dgm:pt>
    <dgm:pt modelId="{7560C68D-8BFB-4FEA-978E-E1B9FAFC7497}" type="pres">
      <dgm:prSet presAssocID="{5425FFF5-901E-4650-88E2-C8D1DB81053A}" presName="EmptyPlaceHolder" presStyleCnt="0"/>
      <dgm:spPr/>
    </dgm:pt>
    <dgm:pt modelId="{6BABD9F8-CCF8-4D53-A56B-09D07F96BA49}" type="pres">
      <dgm:prSet presAssocID="{F1DC0441-1ED3-4163-8DA8-D9D550E2C272}" presName="spaceBetweenRectangles" presStyleCnt="0"/>
      <dgm:spPr/>
    </dgm:pt>
    <dgm:pt modelId="{D22DDE06-C84E-4EFC-BC78-406AD001CB49}" type="pres">
      <dgm:prSet presAssocID="{7D490FAF-3D43-4BB3-BB3B-916BA71761F0}" presName="composite" presStyleCnt="0"/>
      <dgm:spPr/>
    </dgm:pt>
    <dgm:pt modelId="{3D7EA368-58B6-40F5-AB08-5156752FB913}" type="pres">
      <dgm:prSet presAssocID="{7D490FAF-3D43-4BB3-BB3B-916BA71761F0}" presName="L1TextContainer" presStyleLbl="revTx" presStyleIdx="2" presStyleCnt="6">
        <dgm:presLayoutVars>
          <dgm:chMax val="1"/>
          <dgm:chPref val="1"/>
          <dgm:bulletEnabled val="1"/>
        </dgm:presLayoutVars>
      </dgm:prSet>
      <dgm:spPr/>
    </dgm:pt>
    <dgm:pt modelId="{97981C56-4F2F-43FF-8B84-E377B8E13788}" type="pres">
      <dgm:prSet presAssocID="{7D490FAF-3D43-4BB3-BB3B-916BA71761F0}" presName="L2TextContainerWrapper" presStyleCnt="0">
        <dgm:presLayoutVars>
          <dgm:chMax val="0"/>
          <dgm:chPref val="0"/>
          <dgm:bulletEnabled val="1"/>
        </dgm:presLayoutVars>
      </dgm:prSet>
      <dgm:spPr/>
    </dgm:pt>
    <dgm:pt modelId="{FF0AF1C5-4D5A-4245-8AC6-5BC7145F1E69}" type="pres">
      <dgm:prSet presAssocID="{7D490FAF-3D43-4BB3-BB3B-916BA71761F0}" presName="L2TextContainer" presStyleLbl="bgAcc1" presStyleIdx="2" presStyleCnt="6"/>
      <dgm:spPr/>
    </dgm:pt>
    <dgm:pt modelId="{F2CDF542-34B3-408E-ACD7-4831E360DCDF}" type="pres">
      <dgm:prSet presAssocID="{7D490FAF-3D43-4BB3-BB3B-916BA71761F0}" presName="FlexibleEmptyPlaceHolder" presStyleCnt="0"/>
      <dgm:spPr/>
    </dgm:pt>
    <dgm:pt modelId="{48AA3CD0-D53F-497F-B588-86E37A160433}" type="pres">
      <dgm:prSet presAssocID="{7D490FAF-3D43-4BB3-BB3B-916BA71761F0}" presName="ConnectLine" presStyleLbl="sibTrans1D1" presStyleIdx="2" presStyleCnt="6"/>
      <dgm:spPr>
        <a:noFill/>
        <a:ln w="6350" cap="flat" cmpd="sng" algn="ctr">
          <a:solidFill>
            <a:schemeClr val="accent1">
              <a:hueOff val="0"/>
              <a:satOff val="0"/>
              <a:lumOff val="0"/>
              <a:alphaOff val="0"/>
            </a:schemeClr>
          </a:solidFill>
          <a:prstDash val="dash"/>
          <a:miter lim="800000"/>
        </a:ln>
        <a:effectLst/>
      </dgm:spPr>
    </dgm:pt>
    <dgm:pt modelId="{443CE0E4-B6EE-49E5-B3C9-D7D2DDE5F08F}" type="pres">
      <dgm:prSet presAssocID="{7D490FAF-3D43-4BB3-BB3B-916BA71761F0}" presName="ConnectorPoint" presStyleLbl="alignNode1" presStyleIdx="2" presStyleCnt="6"/>
      <dgm:spPr/>
    </dgm:pt>
    <dgm:pt modelId="{9F7B9366-953B-4115-8C0C-CA98E16999DA}" type="pres">
      <dgm:prSet presAssocID="{7D490FAF-3D43-4BB3-BB3B-916BA71761F0}" presName="EmptyPlaceHolder" presStyleCnt="0"/>
      <dgm:spPr/>
    </dgm:pt>
    <dgm:pt modelId="{BA0DE86C-62C7-4B86-A9AC-708753CE17F0}" type="pres">
      <dgm:prSet presAssocID="{EE7ED6B6-3A10-4037-9CF9-7294E153ADDA}" presName="spaceBetweenRectangles" presStyleCnt="0"/>
      <dgm:spPr/>
    </dgm:pt>
    <dgm:pt modelId="{A179E109-4302-4656-9670-BB4AAA2CE640}" type="pres">
      <dgm:prSet presAssocID="{CF0A1E98-71DA-4DBE-8065-31FFF655461E}" presName="composite" presStyleCnt="0"/>
      <dgm:spPr/>
    </dgm:pt>
    <dgm:pt modelId="{981D1726-F75F-42E5-A3CA-57963FD285EF}" type="pres">
      <dgm:prSet presAssocID="{CF0A1E98-71DA-4DBE-8065-31FFF655461E}" presName="L1TextContainer" presStyleLbl="revTx" presStyleIdx="3" presStyleCnt="6">
        <dgm:presLayoutVars>
          <dgm:chMax val="1"/>
          <dgm:chPref val="1"/>
          <dgm:bulletEnabled val="1"/>
        </dgm:presLayoutVars>
      </dgm:prSet>
      <dgm:spPr/>
    </dgm:pt>
    <dgm:pt modelId="{DEAD7BE1-E651-4473-B7C9-2070EB137F3F}" type="pres">
      <dgm:prSet presAssocID="{CF0A1E98-71DA-4DBE-8065-31FFF655461E}" presName="L2TextContainerWrapper" presStyleCnt="0">
        <dgm:presLayoutVars>
          <dgm:chMax val="0"/>
          <dgm:chPref val="0"/>
          <dgm:bulletEnabled val="1"/>
        </dgm:presLayoutVars>
      </dgm:prSet>
      <dgm:spPr/>
    </dgm:pt>
    <dgm:pt modelId="{1EE75360-D458-40DB-8EC1-4E1569608041}" type="pres">
      <dgm:prSet presAssocID="{CF0A1E98-71DA-4DBE-8065-31FFF655461E}" presName="L2TextContainer" presStyleLbl="bgAcc1" presStyleIdx="3" presStyleCnt="6"/>
      <dgm:spPr/>
    </dgm:pt>
    <dgm:pt modelId="{7F618996-90F6-498C-89B0-BEB7E6D25946}" type="pres">
      <dgm:prSet presAssocID="{CF0A1E98-71DA-4DBE-8065-31FFF655461E}" presName="FlexibleEmptyPlaceHolder" presStyleCnt="0"/>
      <dgm:spPr/>
    </dgm:pt>
    <dgm:pt modelId="{BFAD0415-E77B-4FE7-AB8E-EBAC192DD125}" type="pres">
      <dgm:prSet presAssocID="{CF0A1E98-71DA-4DBE-8065-31FFF655461E}" presName="ConnectLine" presStyleLbl="sibTrans1D1" presStyleIdx="3" presStyleCnt="6"/>
      <dgm:spPr>
        <a:noFill/>
        <a:ln w="6350" cap="flat" cmpd="sng" algn="ctr">
          <a:solidFill>
            <a:schemeClr val="accent1">
              <a:hueOff val="0"/>
              <a:satOff val="0"/>
              <a:lumOff val="0"/>
              <a:alphaOff val="0"/>
            </a:schemeClr>
          </a:solidFill>
          <a:prstDash val="dash"/>
          <a:miter lim="800000"/>
        </a:ln>
        <a:effectLst/>
      </dgm:spPr>
    </dgm:pt>
    <dgm:pt modelId="{FB3CE388-EC82-403E-8051-A9ACDA054AF1}" type="pres">
      <dgm:prSet presAssocID="{CF0A1E98-71DA-4DBE-8065-31FFF655461E}" presName="ConnectorPoint" presStyleLbl="alignNode1" presStyleIdx="3" presStyleCnt="6"/>
      <dgm:spPr/>
    </dgm:pt>
    <dgm:pt modelId="{1BA9A240-9B92-4FD3-B39E-55C028F20169}" type="pres">
      <dgm:prSet presAssocID="{CF0A1E98-71DA-4DBE-8065-31FFF655461E}" presName="EmptyPlaceHolder" presStyleCnt="0"/>
      <dgm:spPr/>
    </dgm:pt>
    <dgm:pt modelId="{8A0B12AE-BE7A-4631-8A9E-6C0AD7788EC4}" type="pres">
      <dgm:prSet presAssocID="{76BC08FB-5C64-451F-AEA0-544AB5571020}" presName="spaceBetweenRectangles" presStyleCnt="0"/>
      <dgm:spPr/>
    </dgm:pt>
    <dgm:pt modelId="{6639F00C-D1C4-4D72-969A-2736EBCB49B1}" type="pres">
      <dgm:prSet presAssocID="{843D33BF-2A82-419A-8310-09CD9E047CA8}" presName="composite" presStyleCnt="0"/>
      <dgm:spPr/>
    </dgm:pt>
    <dgm:pt modelId="{A0F345BF-6F44-4EF3-A4AE-A4BE3862C423}" type="pres">
      <dgm:prSet presAssocID="{843D33BF-2A82-419A-8310-09CD9E047CA8}" presName="L1TextContainer" presStyleLbl="revTx" presStyleIdx="4" presStyleCnt="6">
        <dgm:presLayoutVars>
          <dgm:chMax val="1"/>
          <dgm:chPref val="1"/>
          <dgm:bulletEnabled val="1"/>
        </dgm:presLayoutVars>
      </dgm:prSet>
      <dgm:spPr/>
    </dgm:pt>
    <dgm:pt modelId="{80DFD386-6430-40CE-827B-BEC879B0B339}" type="pres">
      <dgm:prSet presAssocID="{843D33BF-2A82-419A-8310-09CD9E047CA8}" presName="L2TextContainerWrapper" presStyleCnt="0">
        <dgm:presLayoutVars>
          <dgm:chMax val="0"/>
          <dgm:chPref val="0"/>
          <dgm:bulletEnabled val="1"/>
        </dgm:presLayoutVars>
      </dgm:prSet>
      <dgm:spPr/>
    </dgm:pt>
    <dgm:pt modelId="{1A0A7B5F-4A6D-421C-AA50-5DBEF8AB7E75}" type="pres">
      <dgm:prSet presAssocID="{843D33BF-2A82-419A-8310-09CD9E047CA8}" presName="L2TextContainer" presStyleLbl="bgAcc1" presStyleIdx="4" presStyleCnt="6"/>
      <dgm:spPr/>
    </dgm:pt>
    <dgm:pt modelId="{004BC3FA-F9BA-460B-BE52-3E47D0FEB24D}" type="pres">
      <dgm:prSet presAssocID="{843D33BF-2A82-419A-8310-09CD9E047CA8}" presName="FlexibleEmptyPlaceHolder" presStyleCnt="0"/>
      <dgm:spPr/>
    </dgm:pt>
    <dgm:pt modelId="{A939A736-A693-482B-AE5E-C9E4CF050EE9}" type="pres">
      <dgm:prSet presAssocID="{843D33BF-2A82-419A-8310-09CD9E047CA8}" presName="ConnectLine" presStyleLbl="sibTrans1D1" presStyleIdx="4" presStyleCnt="6"/>
      <dgm:spPr>
        <a:noFill/>
        <a:ln w="6350" cap="flat" cmpd="sng" algn="ctr">
          <a:solidFill>
            <a:schemeClr val="accent1">
              <a:hueOff val="0"/>
              <a:satOff val="0"/>
              <a:lumOff val="0"/>
              <a:alphaOff val="0"/>
            </a:schemeClr>
          </a:solidFill>
          <a:prstDash val="dash"/>
          <a:miter lim="800000"/>
        </a:ln>
        <a:effectLst/>
      </dgm:spPr>
    </dgm:pt>
    <dgm:pt modelId="{26EBAC1D-1C7C-4CEC-B988-E6692A178492}" type="pres">
      <dgm:prSet presAssocID="{843D33BF-2A82-419A-8310-09CD9E047CA8}" presName="ConnectorPoint" presStyleLbl="alignNode1" presStyleIdx="4" presStyleCnt="6"/>
      <dgm:spPr/>
    </dgm:pt>
    <dgm:pt modelId="{317145B7-4348-4392-ACC4-7D0EC3AD59E6}" type="pres">
      <dgm:prSet presAssocID="{843D33BF-2A82-419A-8310-09CD9E047CA8}" presName="EmptyPlaceHolder" presStyleCnt="0"/>
      <dgm:spPr/>
    </dgm:pt>
    <dgm:pt modelId="{6ACC4828-4BEF-4F35-9E93-96C16F479E0E}" type="pres">
      <dgm:prSet presAssocID="{B9393D8A-DB1B-40C8-85F5-77BED538D843}" presName="spaceBetweenRectangles" presStyleCnt="0"/>
      <dgm:spPr/>
    </dgm:pt>
    <dgm:pt modelId="{70750584-B5A2-44F3-9681-F25D7A8D2D69}" type="pres">
      <dgm:prSet presAssocID="{91954CE7-55BB-45B1-B48E-63F8CA52BB39}" presName="composite" presStyleCnt="0"/>
      <dgm:spPr/>
    </dgm:pt>
    <dgm:pt modelId="{1F63FFE1-78E8-4263-A1BA-46934D07D7AC}" type="pres">
      <dgm:prSet presAssocID="{91954CE7-55BB-45B1-B48E-63F8CA52BB39}" presName="L1TextContainer" presStyleLbl="revTx" presStyleIdx="5" presStyleCnt="6">
        <dgm:presLayoutVars>
          <dgm:chMax val="1"/>
          <dgm:chPref val="1"/>
          <dgm:bulletEnabled val="1"/>
        </dgm:presLayoutVars>
      </dgm:prSet>
      <dgm:spPr/>
    </dgm:pt>
    <dgm:pt modelId="{A8BAEC43-D6F7-406D-A3C2-D4870103BE71}" type="pres">
      <dgm:prSet presAssocID="{91954CE7-55BB-45B1-B48E-63F8CA52BB39}" presName="L2TextContainerWrapper" presStyleCnt="0">
        <dgm:presLayoutVars>
          <dgm:chMax val="0"/>
          <dgm:chPref val="0"/>
          <dgm:bulletEnabled val="1"/>
        </dgm:presLayoutVars>
      </dgm:prSet>
      <dgm:spPr/>
    </dgm:pt>
    <dgm:pt modelId="{3451EBA8-F4E8-4377-8239-79E0B88AE8A6}" type="pres">
      <dgm:prSet presAssocID="{91954CE7-55BB-45B1-B48E-63F8CA52BB39}" presName="L2TextContainer" presStyleLbl="bgAcc1" presStyleIdx="5" presStyleCnt="6"/>
      <dgm:spPr/>
    </dgm:pt>
    <dgm:pt modelId="{BDACB363-CAE9-4061-A3D2-32F1F31EBC0A}" type="pres">
      <dgm:prSet presAssocID="{91954CE7-55BB-45B1-B48E-63F8CA52BB39}" presName="FlexibleEmptyPlaceHolder" presStyleCnt="0"/>
      <dgm:spPr/>
    </dgm:pt>
    <dgm:pt modelId="{185B18AA-47D4-4800-9A61-E48E301CA0A5}" type="pres">
      <dgm:prSet presAssocID="{91954CE7-55BB-45B1-B48E-63F8CA52BB39}" presName="ConnectLine" presStyleLbl="sibTrans1D1" presStyleIdx="5" presStyleCnt="6"/>
      <dgm:spPr>
        <a:noFill/>
        <a:ln w="6350" cap="flat" cmpd="sng" algn="ctr">
          <a:solidFill>
            <a:schemeClr val="accent1">
              <a:hueOff val="0"/>
              <a:satOff val="0"/>
              <a:lumOff val="0"/>
              <a:alphaOff val="0"/>
            </a:schemeClr>
          </a:solidFill>
          <a:prstDash val="dash"/>
          <a:miter lim="800000"/>
        </a:ln>
        <a:effectLst/>
      </dgm:spPr>
    </dgm:pt>
    <dgm:pt modelId="{EC276C45-1CC2-4BAC-B776-847F6FFFEAB1}" type="pres">
      <dgm:prSet presAssocID="{91954CE7-55BB-45B1-B48E-63F8CA52BB39}" presName="ConnectorPoint" presStyleLbl="alignNode1" presStyleIdx="5" presStyleCnt="6"/>
      <dgm:spPr/>
    </dgm:pt>
    <dgm:pt modelId="{A82DAB80-3879-4D5B-9184-32E42A783D00}" type="pres">
      <dgm:prSet presAssocID="{91954CE7-55BB-45B1-B48E-63F8CA52BB39}" presName="EmptyPlaceHolder" presStyleCnt="0"/>
      <dgm:spPr/>
    </dgm:pt>
  </dgm:ptLst>
  <dgm:cxnLst>
    <dgm:cxn modelId="{6462D600-18B9-4311-986C-9002EB57D481}" srcId="{198FEFDA-DFDD-405F-930B-3E81EE5D6E91}" destId="{9C766363-F0D2-45B5-9DBE-363C3741F72D}" srcOrd="0" destOrd="0" parTransId="{9B315ACE-BF3E-408C-A774-732E5756EA02}" sibTransId="{EA8FC2B8-D28B-417A-A588-A3B0392D64D7}"/>
    <dgm:cxn modelId="{31D8A601-6C64-452B-B64B-D7DEDD030A61}" type="presOf" srcId="{B67611C8-C5D2-4D1B-B147-A4F262594FAA}" destId="{637B559A-5CC8-461A-880A-69421B0624A1}" srcOrd="0" destOrd="0" presId="urn:microsoft.com/office/officeart/2016/7/layout/BasicTimeline"/>
    <dgm:cxn modelId="{75C56E1E-A6D4-42FA-B54F-23E35F14387A}" type="presOf" srcId="{198FEFDA-DFDD-405F-930B-3E81EE5D6E91}" destId="{DDB9DBB4-BD9C-49B9-BE35-8B5C6B240FBD}" srcOrd="0" destOrd="0" presId="urn:microsoft.com/office/officeart/2016/7/layout/BasicTimeline"/>
    <dgm:cxn modelId="{A46ED01E-D750-4F79-9F87-BAF5FB624942}" type="presOf" srcId="{97FE4EEE-DF9B-4328-9E47-004EF9FF7506}" destId="{FF0AF1C5-4D5A-4245-8AC6-5BC7145F1E69}" srcOrd="0" destOrd="0" presId="urn:microsoft.com/office/officeart/2016/7/layout/BasicTimeline"/>
    <dgm:cxn modelId="{474D212F-59C9-421B-AE7E-E94C467B266E}" srcId="{198FEFDA-DFDD-405F-930B-3E81EE5D6E91}" destId="{CF0A1E98-71DA-4DBE-8065-31FFF655461E}" srcOrd="3" destOrd="0" parTransId="{77D1BD49-62FD-458A-9525-D48107E93659}" sibTransId="{76BC08FB-5C64-451F-AEA0-544AB5571020}"/>
    <dgm:cxn modelId="{CE29F232-6EF5-46CF-B412-7436E1B2EC2D}" type="presOf" srcId="{91954CE7-55BB-45B1-B48E-63F8CA52BB39}" destId="{1F63FFE1-78E8-4263-A1BA-46934D07D7AC}" srcOrd="0" destOrd="0" presId="urn:microsoft.com/office/officeart/2016/7/layout/BasicTimeline"/>
    <dgm:cxn modelId="{99644B5C-46CD-442D-A630-DDF0C0DFD017}" srcId="{9C766363-F0D2-45B5-9DBE-363C3741F72D}" destId="{87C92388-8F17-4688-B039-FCC0665F32D2}" srcOrd="0" destOrd="0" parTransId="{D45171CE-AB07-4DDA-B445-5948F87534AF}" sibTransId="{AE4BA2C0-A628-4947-BF1E-E7B893196A9A}"/>
    <dgm:cxn modelId="{341BFE67-CDDD-4545-8471-A037EFD4545A}" srcId="{198FEFDA-DFDD-405F-930B-3E81EE5D6E91}" destId="{7D490FAF-3D43-4BB3-BB3B-916BA71761F0}" srcOrd="2" destOrd="0" parTransId="{EB380752-5D6B-47AE-9BFC-36AAED16FBEB}" sibTransId="{EE7ED6B6-3A10-4037-9CF9-7294E153ADDA}"/>
    <dgm:cxn modelId="{AAE2B548-9BB2-4A4C-AFDC-3DD62C31F141}" srcId="{7D490FAF-3D43-4BB3-BB3B-916BA71761F0}" destId="{97FE4EEE-DF9B-4328-9E47-004EF9FF7506}" srcOrd="0" destOrd="0" parTransId="{87413765-45BD-4688-97E6-62148A9F191A}" sibTransId="{E4849EB8-7406-447F-9363-1BE32F088E71}"/>
    <dgm:cxn modelId="{051F6F6A-7CCA-4479-A27B-C280D6627BE6}" type="presOf" srcId="{6E77E1CA-5E59-4F48-84C4-1908299C495F}" destId="{1A0A7B5F-4A6D-421C-AA50-5DBEF8AB7E75}" srcOrd="0" destOrd="0" presId="urn:microsoft.com/office/officeart/2016/7/layout/BasicTimeline"/>
    <dgm:cxn modelId="{B917AA4C-AC4C-4EDE-B182-07633B1FE9E3}" srcId="{5425FFF5-901E-4650-88E2-C8D1DB81053A}" destId="{B67611C8-C5D2-4D1B-B147-A4F262594FAA}" srcOrd="0" destOrd="0" parTransId="{E691B07D-9BD4-4D9C-8EDB-82C22CD9807B}" sibTransId="{1F00F06C-4249-43A0-ACEC-7F69180F66C6}"/>
    <dgm:cxn modelId="{1C772D4F-D2C2-4C32-B5B5-C4AD57FD41DA}" type="presOf" srcId="{E3DE462D-63E0-443B-91E6-4A5977540C7E}" destId="{3451EBA8-F4E8-4377-8239-79E0B88AE8A6}" srcOrd="0" destOrd="0" presId="urn:microsoft.com/office/officeart/2016/7/layout/BasicTimeline"/>
    <dgm:cxn modelId="{1F21AA71-242C-4779-A8A5-522248F42D95}" srcId="{198FEFDA-DFDD-405F-930B-3E81EE5D6E91}" destId="{5425FFF5-901E-4650-88E2-C8D1DB81053A}" srcOrd="1" destOrd="0" parTransId="{0510E567-D8F2-4913-8FC9-0A3621C53B9F}" sibTransId="{F1DC0441-1ED3-4163-8DA8-D9D550E2C272}"/>
    <dgm:cxn modelId="{8503D574-9B1E-4371-A0CB-9D57555A775F}" type="presOf" srcId="{9C766363-F0D2-45B5-9DBE-363C3741F72D}" destId="{A3D18364-461D-471F-BE70-D533E9E34F55}" srcOrd="0" destOrd="0" presId="urn:microsoft.com/office/officeart/2016/7/layout/BasicTimeline"/>
    <dgm:cxn modelId="{252CED83-580C-4545-838B-24BBA9DC190B}" srcId="{CF0A1E98-71DA-4DBE-8065-31FFF655461E}" destId="{2BA7378F-6D66-447F-B6C1-9AA081D9CFF9}" srcOrd="0" destOrd="0" parTransId="{B4964C8E-3371-4E17-BCA2-B0D8BD7FC903}" sibTransId="{56AB5AAF-18EA-4898-9D20-6E0C00DA4345}"/>
    <dgm:cxn modelId="{21A97A9D-D610-454F-AA62-E52151CC0067}" type="presOf" srcId="{5425FFF5-901E-4650-88E2-C8D1DB81053A}" destId="{2F6CF0E9-4C63-473D-8D92-653374801DB6}" srcOrd="0" destOrd="0" presId="urn:microsoft.com/office/officeart/2016/7/layout/BasicTimeline"/>
    <dgm:cxn modelId="{3421E4C0-99EC-4EEA-ACC7-087860198C57}" type="presOf" srcId="{843D33BF-2A82-419A-8310-09CD9E047CA8}" destId="{A0F345BF-6F44-4EF3-A4AE-A4BE3862C423}" srcOrd="0" destOrd="0" presId="urn:microsoft.com/office/officeart/2016/7/layout/BasicTimeline"/>
    <dgm:cxn modelId="{3ED05AC2-3583-4B40-8771-7D75838FFEED}" srcId="{198FEFDA-DFDD-405F-930B-3E81EE5D6E91}" destId="{843D33BF-2A82-419A-8310-09CD9E047CA8}" srcOrd="4" destOrd="0" parTransId="{30ADAA4A-D902-4C2C-A79A-3E3A06EC7C9B}" sibTransId="{B9393D8A-DB1B-40C8-85F5-77BED538D843}"/>
    <dgm:cxn modelId="{97C077D4-EDF7-4878-89B6-4F64F455F9B1}" type="presOf" srcId="{2BA7378F-6D66-447F-B6C1-9AA081D9CFF9}" destId="{1EE75360-D458-40DB-8EC1-4E1569608041}" srcOrd="0" destOrd="0" presId="urn:microsoft.com/office/officeart/2016/7/layout/BasicTimeline"/>
    <dgm:cxn modelId="{AE51AFDB-BAEB-45A7-8E8F-FD85E74581AE}" srcId="{E3DE462D-63E0-443B-91E6-4A5977540C7E}" destId="{CB97E800-939E-4012-B8ED-F56C8F8E4050}" srcOrd="0" destOrd="0" parTransId="{3EE0171E-B0EF-4344-833E-17312D85464E}" sibTransId="{195D5D9C-F150-4F45-9702-B327C27E21DF}"/>
    <dgm:cxn modelId="{2044B4DE-CFDE-49A5-8A39-52B1E2372D78}" type="presOf" srcId="{CF0A1E98-71DA-4DBE-8065-31FFF655461E}" destId="{981D1726-F75F-42E5-A3CA-57963FD285EF}" srcOrd="0" destOrd="0" presId="urn:microsoft.com/office/officeart/2016/7/layout/BasicTimeline"/>
    <dgm:cxn modelId="{DD81E3DF-62EA-4A05-9D37-C9E9974A6277}" srcId="{843D33BF-2A82-419A-8310-09CD9E047CA8}" destId="{6E77E1CA-5E59-4F48-84C4-1908299C495F}" srcOrd="0" destOrd="0" parTransId="{8CF55338-8C47-4623-AAC6-32D913611FE4}" sibTransId="{54C4C805-579F-46A0-BFC8-F0C00FD8917F}"/>
    <dgm:cxn modelId="{8624CCE2-EB6D-4B87-AE71-EF9784F5F8B8}" type="presOf" srcId="{87C92388-8F17-4688-B039-FCC0665F32D2}" destId="{A5E37E3F-61EC-4F6C-99F2-232C5845B584}" srcOrd="0" destOrd="0" presId="urn:microsoft.com/office/officeart/2016/7/layout/BasicTimeline"/>
    <dgm:cxn modelId="{853EA4EB-1978-4C89-83B4-9E7DED877E6F}" type="presOf" srcId="{CB97E800-939E-4012-B8ED-F56C8F8E4050}" destId="{3451EBA8-F4E8-4377-8239-79E0B88AE8A6}" srcOrd="0" destOrd="1" presId="urn:microsoft.com/office/officeart/2016/7/layout/BasicTimeline"/>
    <dgm:cxn modelId="{93C961EF-D093-461F-85B2-256E0BFF7A02}" type="presOf" srcId="{7D490FAF-3D43-4BB3-BB3B-916BA71761F0}" destId="{3D7EA368-58B6-40F5-AB08-5156752FB913}" srcOrd="0" destOrd="0" presId="urn:microsoft.com/office/officeart/2016/7/layout/BasicTimeline"/>
    <dgm:cxn modelId="{0AEF68EF-3B77-4766-A773-594E4AB5A560}" srcId="{91954CE7-55BB-45B1-B48E-63F8CA52BB39}" destId="{E3DE462D-63E0-443B-91E6-4A5977540C7E}" srcOrd="0" destOrd="0" parTransId="{52D30F2C-B15B-41C6-B7AD-A607ECFEDD8F}" sibTransId="{87E4759F-C06D-4CDA-9FA9-0AE7C9CC722B}"/>
    <dgm:cxn modelId="{047C9BF6-003C-4BB5-A444-4558DA8472E2}" srcId="{198FEFDA-DFDD-405F-930B-3E81EE5D6E91}" destId="{91954CE7-55BB-45B1-B48E-63F8CA52BB39}" srcOrd="5" destOrd="0" parTransId="{5FAD6C51-D336-45E5-A8A9-90F501B987DB}" sibTransId="{00141A02-EE2D-45E5-8FD5-06365E68085C}"/>
    <dgm:cxn modelId="{5809CD2D-BE12-407B-898D-ABFF10DCC356}" type="presParOf" srcId="{DDB9DBB4-BD9C-49B9-BE35-8B5C6B240FBD}" destId="{7724CDC0-4072-474B-B26B-F2898459D912}" srcOrd="0" destOrd="0" presId="urn:microsoft.com/office/officeart/2016/7/layout/BasicTimeline"/>
    <dgm:cxn modelId="{F5AAFBF4-6F01-4576-A8EB-52D7B5F5CA65}" type="presParOf" srcId="{DDB9DBB4-BD9C-49B9-BE35-8B5C6B240FBD}" destId="{6C7E4D62-10B0-444A-BEDF-62DF82794D05}" srcOrd="1" destOrd="0" presId="urn:microsoft.com/office/officeart/2016/7/layout/BasicTimeline"/>
    <dgm:cxn modelId="{45A27242-7178-427D-8607-31CFF3A48938}" type="presParOf" srcId="{6C7E4D62-10B0-444A-BEDF-62DF82794D05}" destId="{936BC29D-1375-4961-9E74-39FDF9E990EE}" srcOrd="0" destOrd="0" presId="urn:microsoft.com/office/officeart/2016/7/layout/BasicTimeline"/>
    <dgm:cxn modelId="{1BA2ECD6-8CA4-4C3B-879E-D6E3999E368B}" type="presParOf" srcId="{936BC29D-1375-4961-9E74-39FDF9E990EE}" destId="{A3D18364-461D-471F-BE70-D533E9E34F55}" srcOrd="0" destOrd="0" presId="urn:microsoft.com/office/officeart/2016/7/layout/BasicTimeline"/>
    <dgm:cxn modelId="{1309B990-2D75-433C-B193-554B99986375}" type="presParOf" srcId="{936BC29D-1375-4961-9E74-39FDF9E990EE}" destId="{5BEA5A5D-B766-426E-B375-3D15AAE1187F}" srcOrd="1" destOrd="0" presId="urn:microsoft.com/office/officeart/2016/7/layout/BasicTimeline"/>
    <dgm:cxn modelId="{EEE06454-7E7A-4CE1-9CB8-44808CFD6DD7}" type="presParOf" srcId="{5BEA5A5D-B766-426E-B375-3D15AAE1187F}" destId="{A5E37E3F-61EC-4F6C-99F2-232C5845B584}" srcOrd="0" destOrd="0" presId="urn:microsoft.com/office/officeart/2016/7/layout/BasicTimeline"/>
    <dgm:cxn modelId="{EC3B6D3D-47A0-459D-9996-7727830C949E}" type="presParOf" srcId="{5BEA5A5D-B766-426E-B375-3D15AAE1187F}" destId="{936BBA7E-469D-4E93-BEE9-138948BE0488}" srcOrd="1" destOrd="0" presId="urn:microsoft.com/office/officeart/2016/7/layout/BasicTimeline"/>
    <dgm:cxn modelId="{2E48DC5D-5A22-430D-AB26-5249055426E3}" type="presParOf" srcId="{936BC29D-1375-4961-9E74-39FDF9E990EE}" destId="{604E8601-E97C-47AC-BAC3-AFF8D4FB956A}" srcOrd="2" destOrd="0" presId="urn:microsoft.com/office/officeart/2016/7/layout/BasicTimeline"/>
    <dgm:cxn modelId="{5F1515B8-62CC-43B8-8DAA-B7A71F6F6310}" type="presParOf" srcId="{936BC29D-1375-4961-9E74-39FDF9E990EE}" destId="{ED386D36-EBD9-4929-AB25-8ECDE592450E}" srcOrd="3" destOrd="0" presId="urn:microsoft.com/office/officeart/2016/7/layout/BasicTimeline"/>
    <dgm:cxn modelId="{F324110E-C1DA-47EE-8D49-F0F23D76F6AF}" type="presParOf" srcId="{936BC29D-1375-4961-9E74-39FDF9E990EE}" destId="{1D625D11-CDDD-45B2-8529-EA8FF655BB3D}" srcOrd="4" destOrd="0" presId="urn:microsoft.com/office/officeart/2016/7/layout/BasicTimeline"/>
    <dgm:cxn modelId="{470F3027-ADC8-433F-A8AA-078CE3525226}" type="presParOf" srcId="{6C7E4D62-10B0-444A-BEDF-62DF82794D05}" destId="{E7AD797D-6A60-4286-B1FC-4FC15115A49E}" srcOrd="1" destOrd="0" presId="urn:microsoft.com/office/officeart/2016/7/layout/BasicTimeline"/>
    <dgm:cxn modelId="{0BCF31D5-9495-427B-8F20-D382ED87483C}" type="presParOf" srcId="{6C7E4D62-10B0-444A-BEDF-62DF82794D05}" destId="{23256ED4-8790-47C7-8D12-BC50C969BD08}" srcOrd="2" destOrd="0" presId="urn:microsoft.com/office/officeart/2016/7/layout/BasicTimeline"/>
    <dgm:cxn modelId="{93995BD0-F873-4EEC-B5B3-5C614FF5429D}" type="presParOf" srcId="{23256ED4-8790-47C7-8D12-BC50C969BD08}" destId="{2F6CF0E9-4C63-473D-8D92-653374801DB6}" srcOrd="0" destOrd="0" presId="urn:microsoft.com/office/officeart/2016/7/layout/BasicTimeline"/>
    <dgm:cxn modelId="{E79DA0DC-6B03-43A4-A443-2F131785E494}" type="presParOf" srcId="{23256ED4-8790-47C7-8D12-BC50C969BD08}" destId="{5A30840C-FA8C-47F5-A7A6-58148F20342C}" srcOrd="1" destOrd="0" presId="urn:microsoft.com/office/officeart/2016/7/layout/BasicTimeline"/>
    <dgm:cxn modelId="{3FF5F1B2-691E-46DA-8468-DEA2C95DA6C5}" type="presParOf" srcId="{5A30840C-FA8C-47F5-A7A6-58148F20342C}" destId="{637B559A-5CC8-461A-880A-69421B0624A1}" srcOrd="0" destOrd="0" presId="urn:microsoft.com/office/officeart/2016/7/layout/BasicTimeline"/>
    <dgm:cxn modelId="{513EA3E7-2592-4896-91DF-F04138303AD9}" type="presParOf" srcId="{5A30840C-FA8C-47F5-A7A6-58148F20342C}" destId="{C25D8153-1900-426A-9CC1-B1820E6D9BFE}" srcOrd="1" destOrd="0" presId="urn:microsoft.com/office/officeart/2016/7/layout/BasicTimeline"/>
    <dgm:cxn modelId="{39565AC0-540F-46D9-BAA6-683DF7917C90}" type="presParOf" srcId="{23256ED4-8790-47C7-8D12-BC50C969BD08}" destId="{F0261797-514A-4DFA-8538-ADADBE270C31}" srcOrd="2" destOrd="0" presId="urn:microsoft.com/office/officeart/2016/7/layout/BasicTimeline"/>
    <dgm:cxn modelId="{176CFC10-2BC2-4422-8556-A7740C4038CD}" type="presParOf" srcId="{23256ED4-8790-47C7-8D12-BC50C969BD08}" destId="{B18E638D-DFB6-48F0-9ABF-866EEEA7552B}" srcOrd="3" destOrd="0" presId="urn:microsoft.com/office/officeart/2016/7/layout/BasicTimeline"/>
    <dgm:cxn modelId="{DAB0DCCD-199E-425A-88C6-7C1F7FADE0B1}" type="presParOf" srcId="{23256ED4-8790-47C7-8D12-BC50C969BD08}" destId="{7560C68D-8BFB-4FEA-978E-E1B9FAFC7497}" srcOrd="4" destOrd="0" presId="urn:microsoft.com/office/officeart/2016/7/layout/BasicTimeline"/>
    <dgm:cxn modelId="{BB128A30-6DC2-455D-91C4-CFAA5CE2F3D1}" type="presParOf" srcId="{6C7E4D62-10B0-444A-BEDF-62DF82794D05}" destId="{6BABD9F8-CCF8-4D53-A56B-09D07F96BA49}" srcOrd="3" destOrd="0" presId="urn:microsoft.com/office/officeart/2016/7/layout/BasicTimeline"/>
    <dgm:cxn modelId="{A7C25EB4-614D-47E9-94A8-85F159839480}" type="presParOf" srcId="{6C7E4D62-10B0-444A-BEDF-62DF82794D05}" destId="{D22DDE06-C84E-4EFC-BC78-406AD001CB49}" srcOrd="4" destOrd="0" presId="urn:microsoft.com/office/officeart/2016/7/layout/BasicTimeline"/>
    <dgm:cxn modelId="{6647CDDA-8FAE-4E71-8AA3-34473B437118}" type="presParOf" srcId="{D22DDE06-C84E-4EFC-BC78-406AD001CB49}" destId="{3D7EA368-58B6-40F5-AB08-5156752FB913}" srcOrd="0" destOrd="0" presId="urn:microsoft.com/office/officeart/2016/7/layout/BasicTimeline"/>
    <dgm:cxn modelId="{5DCB3695-EBDF-4A4F-B2F6-41B062BB549E}" type="presParOf" srcId="{D22DDE06-C84E-4EFC-BC78-406AD001CB49}" destId="{97981C56-4F2F-43FF-8B84-E377B8E13788}" srcOrd="1" destOrd="0" presId="urn:microsoft.com/office/officeart/2016/7/layout/BasicTimeline"/>
    <dgm:cxn modelId="{EEA05482-A70A-49B8-A08D-032D84AF17C1}" type="presParOf" srcId="{97981C56-4F2F-43FF-8B84-E377B8E13788}" destId="{FF0AF1C5-4D5A-4245-8AC6-5BC7145F1E69}" srcOrd="0" destOrd="0" presId="urn:microsoft.com/office/officeart/2016/7/layout/BasicTimeline"/>
    <dgm:cxn modelId="{3B5F701F-1908-439E-8A21-404531A7381A}" type="presParOf" srcId="{97981C56-4F2F-43FF-8B84-E377B8E13788}" destId="{F2CDF542-34B3-408E-ACD7-4831E360DCDF}" srcOrd="1" destOrd="0" presId="urn:microsoft.com/office/officeart/2016/7/layout/BasicTimeline"/>
    <dgm:cxn modelId="{C9C77FDB-CF34-4521-83DF-A35B4F704230}" type="presParOf" srcId="{D22DDE06-C84E-4EFC-BC78-406AD001CB49}" destId="{48AA3CD0-D53F-497F-B588-86E37A160433}" srcOrd="2" destOrd="0" presId="urn:microsoft.com/office/officeart/2016/7/layout/BasicTimeline"/>
    <dgm:cxn modelId="{DEE90601-1B04-49BA-AC7A-0CC454FDF3B8}" type="presParOf" srcId="{D22DDE06-C84E-4EFC-BC78-406AD001CB49}" destId="{443CE0E4-B6EE-49E5-B3C9-D7D2DDE5F08F}" srcOrd="3" destOrd="0" presId="urn:microsoft.com/office/officeart/2016/7/layout/BasicTimeline"/>
    <dgm:cxn modelId="{727AD667-CA60-4D12-9DBD-E6B7EF67F6BB}" type="presParOf" srcId="{D22DDE06-C84E-4EFC-BC78-406AD001CB49}" destId="{9F7B9366-953B-4115-8C0C-CA98E16999DA}" srcOrd="4" destOrd="0" presId="urn:microsoft.com/office/officeart/2016/7/layout/BasicTimeline"/>
    <dgm:cxn modelId="{881DECA7-DE31-4013-A0CE-262B349F32EE}" type="presParOf" srcId="{6C7E4D62-10B0-444A-BEDF-62DF82794D05}" destId="{BA0DE86C-62C7-4B86-A9AC-708753CE17F0}" srcOrd="5" destOrd="0" presId="urn:microsoft.com/office/officeart/2016/7/layout/BasicTimeline"/>
    <dgm:cxn modelId="{8B07A639-F34D-4B0D-9163-186C5CA96909}" type="presParOf" srcId="{6C7E4D62-10B0-444A-BEDF-62DF82794D05}" destId="{A179E109-4302-4656-9670-BB4AAA2CE640}" srcOrd="6" destOrd="0" presId="urn:microsoft.com/office/officeart/2016/7/layout/BasicTimeline"/>
    <dgm:cxn modelId="{DB3D6AB3-9D0B-416A-824D-E36DF5E2316E}" type="presParOf" srcId="{A179E109-4302-4656-9670-BB4AAA2CE640}" destId="{981D1726-F75F-42E5-A3CA-57963FD285EF}" srcOrd="0" destOrd="0" presId="urn:microsoft.com/office/officeart/2016/7/layout/BasicTimeline"/>
    <dgm:cxn modelId="{C8A26852-A055-49CC-939E-48DF68C67312}" type="presParOf" srcId="{A179E109-4302-4656-9670-BB4AAA2CE640}" destId="{DEAD7BE1-E651-4473-B7C9-2070EB137F3F}" srcOrd="1" destOrd="0" presId="urn:microsoft.com/office/officeart/2016/7/layout/BasicTimeline"/>
    <dgm:cxn modelId="{E187D5EE-E04D-48B9-91F4-74B0754573A3}" type="presParOf" srcId="{DEAD7BE1-E651-4473-B7C9-2070EB137F3F}" destId="{1EE75360-D458-40DB-8EC1-4E1569608041}" srcOrd="0" destOrd="0" presId="urn:microsoft.com/office/officeart/2016/7/layout/BasicTimeline"/>
    <dgm:cxn modelId="{2DC034BF-9A77-48EA-BF3B-6F75F3863D83}" type="presParOf" srcId="{DEAD7BE1-E651-4473-B7C9-2070EB137F3F}" destId="{7F618996-90F6-498C-89B0-BEB7E6D25946}" srcOrd="1" destOrd="0" presId="urn:microsoft.com/office/officeart/2016/7/layout/BasicTimeline"/>
    <dgm:cxn modelId="{5FEA0AFF-5C47-4F29-B625-DE218DF495A0}" type="presParOf" srcId="{A179E109-4302-4656-9670-BB4AAA2CE640}" destId="{BFAD0415-E77B-4FE7-AB8E-EBAC192DD125}" srcOrd="2" destOrd="0" presId="urn:microsoft.com/office/officeart/2016/7/layout/BasicTimeline"/>
    <dgm:cxn modelId="{9BC438B6-8BDF-4231-B34D-0A63B4FDEE6F}" type="presParOf" srcId="{A179E109-4302-4656-9670-BB4AAA2CE640}" destId="{FB3CE388-EC82-403E-8051-A9ACDA054AF1}" srcOrd="3" destOrd="0" presId="urn:microsoft.com/office/officeart/2016/7/layout/BasicTimeline"/>
    <dgm:cxn modelId="{519C238C-41D0-4412-95EB-53F98DB56027}" type="presParOf" srcId="{A179E109-4302-4656-9670-BB4AAA2CE640}" destId="{1BA9A240-9B92-4FD3-B39E-55C028F20169}" srcOrd="4" destOrd="0" presId="urn:microsoft.com/office/officeart/2016/7/layout/BasicTimeline"/>
    <dgm:cxn modelId="{EF150CBA-C347-4F5F-9AC9-A016A7428E21}" type="presParOf" srcId="{6C7E4D62-10B0-444A-BEDF-62DF82794D05}" destId="{8A0B12AE-BE7A-4631-8A9E-6C0AD7788EC4}" srcOrd="7" destOrd="0" presId="urn:microsoft.com/office/officeart/2016/7/layout/BasicTimeline"/>
    <dgm:cxn modelId="{BDCBA55C-DB88-43B0-91B4-ED04E4BE94FB}" type="presParOf" srcId="{6C7E4D62-10B0-444A-BEDF-62DF82794D05}" destId="{6639F00C-D1C4-4D72-969A-2736EBCB49B1}" srcOrd="8" destOrd="0" presId="urn:microsoft.com/office/officeart/2016/7/layout/BasicTimeline"/>
    <dgm:cxn modelId="{03E9CC96-5D6D-4ED0-A4C9-321F006B95FA}" type="presParOf" srcId="{6639F00C-D1C4-4D72-969A-2736EBCB49B1}" destId="{A0F345BF-6F44-4EF3-A4AE-A4BE3862C423}" srcOrd="0" destOrd="0" presId="urn:microsoft.com/office/officeart/2016/7/layout/BasicTimeline"/>
    <dgm:cxn modelId="{90111BCD-069C-493E-8380-65B7B3870180}" type="presParOf" srcId="{6639F00C-D1C4-4D72-969A-2736EBCB49B1}" destId="{80DFD386-6430-40CE-827B-BEC879B0B339}" srcOrd="1" destOrd="0" presId="urn:microsoft.com/office/officeart/2016/7/layout/BasicTimeline"/>
    <dgm:cxn modelId="{B0C44162-1CD8-4D40-A238-8D9E5795F8CB}" type="presParOf" srcId="{80DFD386-6430-40CE-827B-BEC879B0B339}" destId="{1A0A7B5F-4A6D-421C-AA50-5DBEF8AB7E75}" srcOrd="0" destOrd="0" presId="urn:microsoft.com/office/officeart/2016/7/layout/BasicTimeline"/>
    <dgm:cxn modelId="{1BF94F3F-312F-45F6-8131-D0978AB8B37B}" type="presParOf" srcId="{80DFD386-6430-40CE-827B-BEC879B0B339}" destId="{004BC3FA-F9BA-460B-BE52-3E47D0FEB24D}" srcOrd="1" destOrd="0" presId="urn:microsoft.com/office/officeart/2016/7/layout/BasicTimeline"/>
    <dgm:cxn modelId="{9B477B1F-6214-4D52-8E89-D9954114754B}" type="presParOf" srcId="{6639F00C-D1C4-4D72-969A-2736EBCB49B1}" destId="{A939A736-A693-482B-AE5E-C9E4CF050EE9}" srcOrd="2" destOrd="0" presId="urn:microsoft.com/office/officeart/2016/7/layout/BasicTimeline"/>
    <dgm:cxn modelId="{BEAD98B5-A6EA-4F53-B761-4D5373DA3233}" type="presParOf" srcId="{6639F00C-D1C4-4D72-969A-2736EBCB49B1}" destId="{26EBAC1D-1C7C-4CEC-B988-E6692A178492}" srcOrd="3" destOrd="0" presId="urn:microsoft.com/office/officeart/2016/7/layout/BasicTimeline"/>
    <dgm:cxn modelId="{C4D2E1B6-8762-40D1-877C-8C46838E3896}" type="presParOf" srcId="{6639F00C-D1C4-4D72-969A-2736EBCB49B1}" destId="{317145B7-4348-4392-ACC4-7D0EC3AD59E6}" srcOrd="4" destOrd="0" presId="urn:microsoft.com/office/officeart/2016/7/layout/BasicTimeline"/>
    <dgm:cxn modelId="{554D7A36-A6F0-466D-9132-02D62340508F}" type="presParOf" srcId="{6C7E4D62-10B0-444A-BEDF-62DF82794D05}" destId="{6ACC4828-4BEF-4F35-9E93-96C16F479E0E}" srcOrd="9" destOrd="0" presId="urn:microsoft.com/office/officeart/2016/7/layout/BasicTimeline"/>
    <dgm:cxn modelId="{E1ED79D1-7019-488A-B0D8-AC21CBE5556B}" type="presParOf" srcId="{6C7E4D62-10B0-444A-BEDF-62DF82794D05}" destId="{70750584-B5A2-44F3-9681-F25D7A8D2D69}" srcOrd="10" destOrd="0" presId="urn:microsoft.com/office/officeart/2016/7/layout/BasicTimeline"/>
    <dgm:cxn modelId="{AE6343A2-BEFF-4531-9200-D725C8C13FA6}" type="presParOf" srcId="{70750584-B5A2-44F3-9681-F25D7A8D2D69}" destId="{1F63FFE1-78E8-4263-A1BA-46934D07D7AC}" srcOrd="0" destOrd="0" presId="urn:microsoft.com/office/officeart/2016/7/layout/BasicTimeline"/>
    <dgm:cxn modelId="{23905E8F-0B31-47D7-9E8A-D6C362ABEFC8}" type="presParOf" srcId="{70750584-B5A2-44F3-9681-F25D7A8D2D69}" destId="{A8BAEC43-D6F7-406D-A3C2-D4870103BE71}" srcOrd="1" destOrd="0" presId="urn:microsoft.com/office/officeart/2016/7/layout/BasicTimeline"/>
    <dgm:cxn modelId="{1C8F8792-FD96-4CD5-97A2-33753AA0511D}" type="presParOf" srcId="{A8BAEC43-D6F7-406D-A3C2-D4870103BE71}" destId="{3451EBA8-F4E8-4377-8239-79E0B88AE8A6}" srcOrd="0" destOrd="0" presId="urn:microsoft.com/office/officeart/2016/7/layout/BasicTimeline"/>
    <dgm:cxn modelId="{570DD99B-C4A3-4113-AE49-B9F4FE212854}" type="presParOf" srcId="{A8BAEC43-D6F7-406D-A3C2-D4870103BE71}" destId="{BDACB363-CAE9-4061-A3D2-32F1F31EBC0A}" srcOrd="1" destOrd="0" presId="urn:microsoft.com/office/officeart/2016/7/layout/BasicTimeline"/>
    <dgm:cxn modelId="{61F7A579-93BA-41EA-ACFB-EA97C2E9AA02}" type="presParOf" srcId="{70750584-B5A2-44F3-9681-F25D7A8D2D69}" destId="{185B18AA-47D4-4800-9A61-E48E301CA0A5}" srcOrd="2" destOrd="0" presId="urn:microsoft.com/office/officeart/2016/7/layout/BasicTimeline"/>
    <dgm:cxn modelId="{578A958B-0927-4A53-A9D4-3D81FA700C2E}" type="presParOf" srcId="{70750584-B5A2-44F3-9681-F25D7A8D2D69}" destId="{EC276C45-1CC2-4BAC-B776-847F6FFFEAB1}" srcOrd="3" destOrd="0" presId="urn:microsoft.com/office/officeart/2016/7/layout/BasicTimeline"/>
    <dgm:cxn modelId="{7F5F2973-6264-442A-A26F-CEE8775CCA62}" type="presParOf" srcId="{70750584-B5A2-44F3-9681-F25D7A8D2D69}" destId="{A82DAB80-3879-4D5B-9184-32E42A783D00}"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4CDC0-4072-474B-B26B-F2898459D912}">
      <dsp:nvSpPr>
        <dsp:cNvPr id="0" name=""/>
        <dsp:cNvSpPr/>
      </dsp:nvSpPr>
      <dsp:spPr>
        <a:xfrm>
          <a:off x="0" y="1828800"/>
          <a:ext cx="10091615"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3D18364-461D-471F-BE70-D533E9E34F55}">
      <dsp:nvSpPr>
        <dsp:cNvPr id="0" name=""/>
        <dsp:cNvSpPr/>
      </dsp:nvSpPr>
      <dsp:spPr>
        <a:xfrm>
          <a:off x="156449" y="1964131"/>
          <a:ext cx="2276526" cy="41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latin typeface="Montserrat Light"/>
            </a:rPr>
            <a:t>July 2021</a:t>
          </a:r>
          <a:endParaRPr lang="en-US" sz="1400" kern="1200" dirty="0"/>
        </a:p>
      </dsp:txBody>
      <dsp:txXfrm>
        <a:off x="156449" y="1964131"/>
        <a:ext cx="2276526" cy="413308"/>
      </dsp:txXfrm>
    </dsp:sp>
    <dsp:sp modelId="{A5E37E3F-61EC-4F6C-99F2-232C5845B584}">
      <dsp:nvSpPr>
        <dsp:cNvPr id="0" name=""/>
        <dsp:cNvSpPr/>
      </dsp:nvSpPr>
      <dsp:spPr>
        <a:xfrm>
          <a:off x="1231" y="510235"/>
          <a:ext cx="2586961" cy="62362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Montserrat Light"/>
            </a:rPr>
            <a:t>- Launched at Members' Forum</a:t>
          </a:r>
          <a:endParaRPr lang="en-US" sz="1200" kern="1200" dirty="0"/>
        </a:p>
      </dsp:txBody>
      <dsp:txXfrm>
        <a:off x="31674" y="540678"/>
        <a:ext cx="2526075" cy="562734"/>
      </dsp:txXfrm>
    </dsp:sp>
    <dsp:sp modelId="{604E8601-E97C-47AC-BAC3-AFF8D4FB956A}">
      <dsp:nvSpPr>
        <dsp:cNvPr id="0" name=""/>
        <dsp:cNvSpPr/>
      </dsp:nvSpPr>
      <dsp:spPr>
        <a:xfrm>
          <a:off x="1294712" y="1133855"/>
          <a:ext cx="0" cy="69494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F6CF0E9-4C63-473D-8D92-653374801DB6}">
      <dsp:nvSpPr>
        <dsp:cNvPr id="0" name=""/>
        <dsp:cNvSpPr/>
      </dsp:nvSpPr>
      <dsp:spPr>
        <a:xfrm>
          <a:off x="1656887" y="1280159"/>
          <a:ext cx="2276526" cy="41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dirty="0">
              <a:latin typeface="Montserrat Light"/>
            </a:rPr>
            <a:t>October 2021</a:t>
          </a:r>
          <a:endParaRPr lang="en-US" sz="1400" kern="1200" dirty="0"/>
        </a:p>
      </dsp:txBody>
      <dsp:txXfrm>
        <a:off x="1656887" y="1280159"/>
        <a:ext cx="2276526" cy="413308"/>
      </dsp:txXfrm>
    </dsp:sp>
    <dsp:sp modelId="{ED386D36-EBD9-4929-AB25-8ECDE592450E}">
      <dsp:nvSpPr>
        <dsp:cNvPr id="0" name=""/>
        <dsp:cNvSpPr/>
      </dsp:nvSpPr>
      <dsp:spPr>
        <a:xfrm>
          <a:off x="1267280" y="1801367"/>
          <a:ext cx="54864" cy="5486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7B559A-5CC8-461A-880A-69421B0624A1}">
      <dsp:nvSpPr>
        <dsp:cNvPr id="0" name=""/>
        <dsp:cNvSpPr/>
      </dsp:nvSpPr>
      <dsp:spPr>
        <a:xfrm>
          <a:off x="1501669" y="2523744"/>
          <a:ext cx="2586961" cy="62362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Montserrat Light"/>
            </a:rPr>
            <a:t> - Community Engagement Campaign</a:t>
          </a:r>
          <a:endParaRPr lang="en-US" sz="1200" kern="1200" dirty="0"/>
        </a:p>
      </dsp:txBody>
      <dsp:txXfrm>
        <a:off x="1532112" y="2554187"/>
        <a:ext cx="2526075" cy="562734"/>
      </dsp:txXfrm>
    </dsp:sp>
    <dsp:sp modelId="{F0261797-514A-4DFA-8538-ADADBE270C31}">
      <dsp:nvSpPr>
        <dsp:cNvPr id="0" name=""/>
        <dsp:cNvSpPr/>
      </dsp:nvSpPr>
      <dsp:spPr>
        <a:xfrm>
          <a:off x="2795150" y="1828799"/>
          <a:ext cx="0" cy="69494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D7EA368-58B6-40F5-AB08-5156752FB913}">
      <dsp:nvSpPr>
        <dsp:cNvPr id="0" name=""/>
        <dsp:cNvSpPr/>
      </dsp:nvSpPr>
      <dsp:spPr>
        <a:xfrm>
          <a:off x="3157325" y="1964131"/>
          <a:ext cx="2276526" cy="41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latin typeface="Montserrat Light"/>
            </a:rPr>
            <a:t>January 2022</a:t>
          </a:r>
          <a:endParaRPr lang="en-US" sz="1400" kern="1200" dirty="0"/>
        </a:p>
      </dsp:txBody>
      <dsp:txXfrm>
        <a:off x="3157325" y="1964131"/>
        <a:ext cx="2276526" cy="413308"/>
      </dsp:txXfrm>
    </dsp:sp>
    <dsp:sp modelId="{B18E638D-DFB6-48F0-9ABF-866EEEA7552B}">
      <dsp:nvSpPr>
        <dsp:cNvPr id="0" name=""/>
        <dsp:cNvSpPr/>
      </dsp:nvSpPr>
      <dsp:spPr>
        <a:xfrm>
          <a:off x="2767718" y="1801367"/>
          <a:ext cx="54864" cy="5486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AF1C5-4D5A-4245-8AC6-5BC7145F1E69}">
      <dsp:nvSpPr>
        <dsp:cNvPr id="0" name=""/>
        <dsp:cNvSpPr/>
      </dsp:nvSpPr>
      <dsp:spPr>
        <a:xfrm>
          <a:off x="3002107" y="510235"/>
          <a:ext cx="2586961" cy="62362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Montserrat Light"/>
            </a:rPr>
            <a:t>- First phase of development</a:t>
          </a:r>
          <a:endParaRPr lang="en-US" sz="1200" kern="1200" dirty="0"/>
        </a:p>
      </dsp:txBody>
      <dsp:txXfrm>
        <a:off x="3032550" y="540678"/>
        <a:ext cx="2526075" cy="562734"/>
      </dsp:txXfrm>
    </dsp:sp>
    <dsp:sp modelId="{48AA3CD0-D53F-497F-B588-86E37A160433}">
      <dsp:nvSpPr>
        <dsp:cNvPr id="0" name=""/>
        <dsp:cNvSpPr/>
      </dsp:nvSpPr>
      <dsp:spPr>
        <a:xfrm>
          <a:off x="4295588" y="1133855"/>
          <a:ext cx="0" cy="69494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81D1726-F75F-42E5-A3CA-57963FD285EF}">
      <dsp:nvSpPr>
        <dsp:cNvPr id="0" name=""/>
        <dsp:cNvSpPr/>
      </dsp:nvSpPr>
      <dsp:spPr>
        <a:xfrm>
          <a:off x="4657763" y="1280159"/>
          <a:ext cx="2276526" cy="41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0" kern="1200" dirty="0">
              <a:latin typeface="Montserrat Light"/>
            </a:rPr>
            <a:t>April 2022</a:t>
          </a:r>
        </a:p>
      </dsp:txBody>
      <dsp:txXfrm>
        <a:off x="4657763" y="1280159"/>
        <a:ext cx="2276526" cy="413308"/>
      </dsp:txXfrm>
    </dsp:sp>
    <dsp:sp modelId="{443CE0E4-B6EE-49E5-B3C9-D7D2DDE5F08F}">
      <dsp:nvSpPr>
        <dsp:cNvPr id="0" name=""/>
        <dsp:cNvSpPr/>
      </dsp:nvSpPr>
      <dsp:spPr>
        <a:xfrm>
          <a:off x="4268156" y="1801367"/>
          <a:ext cx="54864" cy="5486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75360-D458-40DB-8EC1-4E1569608041}">
      <dsp:nvSpPr>
        <dsp:cNvPr id="0" name=""/>
        <dsp:cNvSpPr/>
      </dsp:nvSpPr>
      <dsp:spPr>
        <a:xfrm>
          <a:off x="4502545" y="2523744"/>
          <a:ext cx="2586961" cy="62362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0" kern="1200" dirty="0">
              <a:latin typeface="Montserrat Light"/>
            </a:rPr>
            <a:t>- CIOB Assist</a:t>
          </a:r>
        </a:p>
      </dsp:txBody>
      <dsp:txXfrm>
        <a:off x="4532988" y="2554187"/>
        <a:ext cx="2526075" cy="562734"/>
      </dsp:txXfrm>
    </dsp:sp>
    <dsp:sp modelId="{BFAD0415-E77B-4FE7-AB8E-EBAC192DD125}">
      <dsp:nvSpPr>
        <dsp:cNvPr id="0" name=""/>
        <dsp:cNvSpPr/>
      </dsp:nvSpPr>
      <dsp:spPr>
        <a:xfrm>
          <a:off x="5796026" y="1828799"/>
          <a:ext cx="0" cy="69494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0F345BF-6F44-4EF3-A4AE-A4BE3862C423}">
      <dsp:nvSpPr>
        <dsp:cNvPr id="0" name=""/>
        <dsp:cNvSpPr/>
      </dsp:nvSpPr>
      <dsp:spPr>
        <a:xfrm>
          <a:off x="6158201" y="1964131"/>
          <a:ext cx="2276526" cy="41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0" kern="1200" dirty="0">
              <a:latin typeface="Montserrat Light"/>
            </a:rPr>
            <a:t>June 2022</a:t>
          </a:r>
        </a:p>
      </dsp:txBody>
      <dsp:txXfrm>
        <a:off x="6158201" y="1964131"/>
        <a:ext cx="2276526" cy="413308"/>
      </dsp:txXfrm>
    </dsp:sp>
    <dsp:sp modelId="{FB3CE388-EC82-403E-8051-A9ACDA054AF1}">
      <dsp:nvSpPr>
        <dsp:cNvPr id="0" name=""/>
        <dsp:cNvSpPr/>
      </dsp:nvSpPr>
      <dsp:spPr>
        <a:xfrm>
          <a:off x="5768594" y="1801367"/>
          <a:ext cx="54864" cy="5486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A7B5F-4A6D-421C-AA50-5DBEF8AB7E75}">
      <dsp:nvSpPr>
        <dsp:cNvPr id="0" name=""/>
        <dsp:cNvSpPr/>
      </dsp:nvSpPr>
      <dsp:spPr>
        <a:xfrm>
          <a:off x="6002983" y="510235"/>
          <a:ext cx="2586961" cy="62362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0" kern="1200" dirty="0">
              <a:latin typeface="Montserrat Light"/>
            </a:rPr>
            <a:t>Members Forum on App</a:t>
          </a:r>
          <a:endParaRPr lang="en-US" sz="1200" b="0" kern="1200" dirty="0"/>
        </a:p>
      </dsp:txBody>
      <dsp:txXfrm>
        <a:off x="6033426" y="540678"/>
        <a:ext cx="2526075" cy="562734"/>
      </dsp:txXfrm>
    </dsp:sp>
    <dsp:sp modelId="{A939A736-A693-482B-AE5E-C9E4CF050EE9}">
      <dsp:nvSpPr>
        <dsp:cNvPr id="0" name=""/>
        <dsp:cNvSpPr/>
      </dsp:nvSpPr>
      <dsp:spPr>
        <a:xfrm>
          <a:off x="7296464" y="1133855"/>
          <a:ext cx="0" cy="69494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F63FFE1-78E8-4263-A1BA-46934D07D7AC}">
      <dsp:nvSpPr>
        <dsp:cNvPr id="0" name=""/>
        <dsp:cNvSpPr/>
      </dsp:nvSpPr>
      <dsp:spPr>
        <a:xfrm>
          <a:off x="7658638" y="1280159"/>
          <a:ext cx="2276526" cy="41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0" kern="1200" dirty="0">
              <a:latin typeface="Montserrat Light"/>
            </a:rPr>
            <a:t>July 2022</a:t>
          </a:r>
        </a:p>
      </dsp:txBody>
      <dsp:txXfrm>
        <a:off x="7658638" y="1280159"/>
        <a:ext cx="2276526" cy="413308"/>
      </dsp:txXfrm>
    </dsp:sp>
    <dsp:sp modelId="{26EBAC1D-1C7C-4CEC-B988-E6692A178492}">
      <dsp:nvSpPr>
        <dsp:cNvPr id="0" name=""/>
        <dsp:cNvSpPr/>
      </dsp:nvSpPr>
      <dsp:spPr>
        <a:xfrm>
          <a:off x="7269032" y="1801367"/>
          <a:ext cx="54864" cy="5486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51EBA8-F4E8-4377-8239-79E0B88AE8A6}">
      <dsp:nvSpPr>
        <dsp:cNvPr id="0" name=""/>
        <dsp:cNvSpPr/>
      </dsp:nvSpPr>
      <dsp:spPr>
        <a:xfrm>
          <a:off x="7503421" y="2523744"/>
          <a:ext cx="2586961" cy="66259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0" kern="1200" dirty="0">
              <a:latin typeface="Montserrat Light"/>
            </a:rPr>
            <a:t>Events Integration</a:t>
          </a:r>
        </a:p>
        <a:p>
          <a:pPr marL="57150" lvl="1" indent="-57150" algn="l" defTabSz="444500">
            <a:lnSpc>
              <a:spcPct val="90000"/>
            </a:lnSpc>
            <a:spcBef>
              <a:spcPct val="0"/>
            </a:spcBef>
            <a:spcAft>
              <a:spcPct val="15000"/>
            </a:spcAft>
            <a:buChar char="•"/>
          </a:pPr>
          <a:r>
            <a:rPr lang="en-US" sz="1000" b="0" kern="1200" dirty="0">
              <a:latin typeface="Montserrat Light"/>
            </a:rPr>
            <a:t>Community Manager  joining CIOB</a:t>
          </a:r>
        </a:p>
      </dsp:txBody>
      <dsp:txXfrm>
        <a:off x="7535766" y="2556089"/>
        <a:ext cx="2522271" cy="597907"/>
      </dsp:txXfrm>
    </dsp:sp>
    <dsp:sp modelId="{185B18AA-47D4-4800-9A61-E48E301CA0A5}">
      <dsp:nvSpPr>
        <dsp:cNvPr id="0" name=""/>
        <dsp:cNvSpPr/>
      </dsp:nvSpPr>
      <dsp:spPr>
        <a:xfrm>
          <a:off x="8796902" y="1828799"/>
          <a:ext cx="0" cy="69494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C276C45-1CC2-4BAC-B776-847F6FFFEAB1}">
      <dsp:nvSpPr>
        <dsp:cNvPr id="0" name=""/>
        <dsp:cNvSpPr/>
      </dsp:nvSpPr>
      <dsp:spPr>
        <a:xfrm>
          <a:off x="8769470" y="1801367"/>
          <a:ext cx="54864" cy="5486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03BAD9-427B-3A4F-B94B-CAFA68030C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FA347AA-91FA-C84B-B3A7-2F62578E1D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7A4B28-96B7-5244-BB70-45AD707B93B6}" type="datetimeFigureOut">
              <a:rPr lang="en-GB" smtClean="0"/>
              <a:t>20/06/2022</a:t>
            </a:fld>
            <a:endParaRPr lang="en-GB"/>
          </a:p>
        </p:txBody>
      </p:sp>
      <p:sp>
        <p:nvSpPr>
          <p:cNvPr id="4" name="Footer Placeholder 3">
            <a:extLst>
              <a:ext uri="{FF2B5EF4-FFF2-40B4-BE49-F238E27FC236}">
                <a16:creationId xmlns:a16="http://schemas.microsoft.com/office/drawing/2014/main" id="{1FAA8CFF-8E7A-EF47-B4F9-DAF9435AC5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5B0D502-843F-4542-9C2C-9BA88901A8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15AF94-FD6B-E748-B6D7-C80CFFC7FAE7}" type="slidenum">
              <a:rPr lang="en-GB" smtClean="0"/>
              <a:t>‹#›</a:t>
            </a:fld>
            <a:endParaRPr lang="en-GB"/>
          </a:p>
        </p:txBody>
      </p:sp>
    </p:spTree>
    <p:extLst>
      <p:ext uri="{BB962C8B-B14F-4D97-AF65-F5344CB8AC3E}">
        <p14:creationId xmlns:p14="http://schemas.microsoft.com/office/powerpoint/2010/main" val="2368271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4D663-604C-3747-BC6E-F2BEB5D5BB94}" type="datetimeFigureOut">
              <a:rPr lang="en-GB" smtClean="0"/>
              <a:t>20/06/2022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15363-CB2E-564A-A530-8D6452D2745C}" type="slidenum">
              <a:rPr lang="en-GB" smtClean="0"/>
              <a:t>‹#›</a:t>
            </a:fld>
            <a:endParaRPr lang="en-GB"/>
          </a:p>
        </p:txBody>
      </p:sp>
    </p:spTree>
    <p:extLst>
      <p:ext uri="{BB962C8B-B14F-4D97-AF65-F5344CB8AC3E}">
        <p14:creationId xmlns:p14="http://schemas.microsoft.com/office/powerpoint/2010/main" val="3291770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25091-46CE-3F48-86AE-B1E47B502CB9}"/>
              </a:ext>
            </a:extLst>
          </p:cNvPr>
          <p:cNvSpPr>
            <a:spLocks noGrp="1"/>
          </p:cNvSpPr>
          <p:nvPr>
            <p:ph type="title"/>
          </p:nvPr>
        </p:nvSpPr>
        <p:spPr>
          <a:xfrm>
            <a:off x="1308463" y="2403566"/>
            <a:ext cx="9540000" cy="1688215"/>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0EDD5DC3-A76F-3249-B6EA-219E936705AD}"/>
              </a:ext>
            </a:extLst>
          </p:cNvPr>
          <p:cNvSpPr>
            <a:spLocks noGrp="1"/>
          </p:cNvSpPr>
          <p:nvPr>
            <p:ph type="body" sz="quarter" idx="13"/>
          </p:nvPr>
        </p:nvSpPr>
        <p:spPr>
          <a:xfrm>
            <a:off x="1308463" y="4214253"/>
            <a:ext cx="9540000" cy="168821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Date Placeholder 8">
            <a:extLst>
              <a:ext uri="{FF2B5EF4-FFF2-40B4-BE49-F238E27FC236}">
                <a16:creationId xmlns:a16="http://schemas.microsoft.com/office/drawing/2014/main" id="{4940D77E-DC56-FA4E-84E7-A111A6746C85}"/>
              </a:ext>
            </a:extLst>
          </p:cNvPr>
          <p:cNvSpPr>
            <a:spLocks noGrp="1"/>
          </p:cNvSpPr>
          <p:nvPr>
            <p:ph type="dt" sz="half" idx="14"/>
          </p:nvPr>
        </p:nvSpPr>
        <p:spPr/>
        <p:txBody>
          <a:bodyPr/>
          <a:lstStyle/>
          <a:p>
            <a:fld id="{D1E435BC-9A46-DE4E-8539-3154BE91C5C8}" type="datetime1">
              <a:rPr lang="en-GB" smtClean="0"/>
              <a:t>20/06/2022</a:t>
            </a:fld>
            <a:endParaRPr lang="en-GB" dirty="0"/>
          </a:p>
        </p:txBody>
      </p:sp>
      <p:grpSp>
        <p:nvGrpSpPr>
          <p:cNvPr id="52" name="Group 51">
            <a:extLst>
              <a:ext uri="{FF2B5EF4-FFF2-40B4-BE49-F238E27FC236}">
                <a16:creationId xmlns:a16="http://schemas.microsoft.com/office/drawing/2014/main" id="{91124C21-D119-46E2-AD69-BC3A148E9FF4}"/>
              </a:ext>
            </a:extLst>
          </p:cNvPr>
          <p:cNvGrpSpPr/>
          <p:nvPr userDrawn="1"/>
        </p:nvGrpSpPr>
        <p:grpSpPr>
          <a:xfrm>
            <a:off x="1019175" y="530225"/>
            <a:ext cx="1030288" cy="328613"/>
            <a:chOff x="1019175" y="530225"/>
            <a:chExt cx="1030288" cy="328613"/>
          </a:xfrm>
        </p:grpSpPr>
        <p:sp>
          <p:nvSpPr>
            <p:cNvPr id="5" name="Freeform 5">
              <a:extLst>
                <a:ext uri="{FF2B5EF4-FFF2-40B4-BE49-F238E27FC236}">
                  <a16:creationId xmlns:a16="http://schemas.microsoft.com/office/drawing/2014/main" id="{C9C8515B-9B0E-4B44-A473-B0A4899AD0D6}"/>
                </a:ext>
              </a:extLst>
            </p:cNvPr>
            <p:cNvSpPr>
              <a:spLocks/>
            </p:cNvSpPr>
            <p:nvPr userDrawn="1"/>
          </p:nvSpPr>
          <p:spPr bwMode="auto">
            <a:xfrm>
              <a:off x="1019175" y="530225"/>
              <a:ext cx="288925" cy="328613"/>
            </a:xfrm>
            <a:custGeom>
              <a:avLst/>
              <a:gdLst>
                <a:gd name="T0" fmla="*/ 172 w 318"/>
                <a:gd name="T1" fmla="*/ 0 h 362"/>
                <a:gd name="T2" fmla="*/ 315 w 318"/>
                <a:gd name="T3" fmla="*/ 82 h 362"/>
                <a:gd name="T4" fmla="*/ 247 w 318"/>
                <a:gd name="T5" fmla="*/ 118 h 362"/>
                <a:gd name="T6" fmla="*/ 172 w 318"/>
                <a:gd name="T7" fmla="*/ 72 h 362"/>
                <a:gd name="T8" fmla="*/ 84 w 318"/>
                <a:gd name="T9" fmla="*/ 180 h 362"/>
                <a:gd name="T10" fmla="*/ 172 w 318"/>
                <a:gd name="T11" fmla="*/ 289 h 362"/>
                <a:gd name="T12" fmla="*/ 249 w 318"/>
                <a:gd name="T13" fmla="*/ 242 h 362"/>
                <a:gd name="T14" fmla="*/ 318 w 318"/>
                <a:gd name="T15" fmla="*/ 279 h 362"/>
                <a:gd name="T16" fmla="*/ 172 w 318"/>
                <a:gd name="T17" fmla="*/ 362 h 362"/>
                <a:gd name="T18" fmla="*/ 0 w 318"/>
                <a:gd name="T19" fmla="*/ 180 h 362"/>
                <a:gd name="T20" fmla="*/ 172 w 318"/>
                <a:gd name="T21"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362">
                  <a:moveTo>
                    <a:pt x="172" y="0"/>
                  </a:moveTo>
                  <a:cubicBezTo>
                    <a:pt x="239" y="0"/>
                    <a:pt x="287" y="31"/>
                    <a:pt x="315" y="82"/>
                  </a:cubicBezTo>
                  <a:cubicBezTo>
                    <a:pt x="247" y="118"/>
                    <a:pt x="247" y="118"/>
                    <a:pt x="247" y="118"/>
                  </a:cubicBezTo>
                  <a:cubicBezTo>
                    <a:pt x="231" y="91"/>
                    <a:pt x="208" y="72"/>
                    <a:pt x="172" y="72"/>
                  </a:cubicBezTo>
                  <a:cubicBezTo>
                    <a:pt x="120" y="72"/>
                    <a:pt x="84" y="117"/>
                    <a:pt x="84" y="180"/>
                  </a:cubicBezTo>
                  <a:cubicBezTo>
                    <a:pt x="84" y="244"/>
                    <a:pt x="120" y="289"/>
                    <a:pt x="172" y="289"/>
                  </a:cubicBezTo>
                  <a:cubicBezTo>
                    <a:pt x="210" y="289"/>
                    <a:pt x="233" y="270"/>
                    <a:pt x="249" y="242"/>
                  </a:cubicBezTo>
                  <a:cubicBezTo>
                    <a:pt x="318" y="279"/>
                    <a:pt x="318" y="279"/>
                    <a:pt x="318" y="279"/>
                  </a:cubicBezTo>
                  <a:cubicBezTo>
                    <a:pt x="289" y="329"/>
                    <a:pt x="239" y="362"/>
                    <a:pt x="172" y="362"/>
                  </a:cubicBezTo>
                  <a:cubicBezTo>
                    <a:pt x="69" y="362"/>
                    <a:pt x="0" y="285"/>
                    <a:pt x="0" y="180"/>
                  </a:cubicBezTo>
                  <a:cubicBezTo>
                    <a:pt x="0" y="75"/>
                    <a:pt x="69" y="0"/>
                    <a:pt x="17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Rectangle 6">
              <a:extLst>
                <a:ext uri="{FF2B5EF4-FFF2-40B4-BE49-F238E27FC236}">
                  <a16:creationId xmlns:a16="http://schemas.microsoft.com/office/drawing/2014/main" id="{EECA90E6-D850-4762-BEFF-45657B3736B6}"/>
                </a:ext>
              </a:extLst>
            </p:cNvPr>
            <p:cNvSpPr>
              <a:spLocks noChangeArrowheads="1"/>
            </p:cNvSpPr>
            <p:nvPr userDrawn="1"/>
          </p:nvSpPr>
          <p:spPr bwMode="auto">
            <a:xfrm>
              <a:off x="1336675" y="536575"/>
              <a:ext cx="71438" cy="314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588C990A-6B93-462F-89F8-4F3DC73E621C}"/>
                </a:ext>
              </a:extLst>
            </p:cNvPr>
            <p:cNvSpPr>
              <a:spLocks noEditPoints="1"/>
            </p:cNvSpPr>
            <p:nvPr userDrawn="1"/>
          </p:nvSpPr>
          <p:spPr bwMode="auto">
            <a:xfrm>
              <a:off x="1446213" y="530225"/>
              <a:ext cx="315913" cy="328613"/>
            </a:xfrm>
            <a:custGeom>
              <a:avLst/>
              <a:gdLst>
                <a:gd name="T0" fmla="*/ 174 w 347"/>
                <a:gd name="T1" fmla="*/ 0 h 362"/>
                <a:gd name="T2" fmla="*/ 347 w 347"/>
                <a:gd name="T3" fmla="*/ 181 h 362"/>
                <a:gd name="T4" fmla="*/ 174 w 347"/>
                <a:gd name="T5" fmla="*/ 362 h 362"/>
                <a:gd name="T6" fmla="*/ 0 w 347"/>
                <a:gd name="T7" fmla="*/ 181 h 362"/>
                <a:gd name="T8" fmla="*/ 174 w 347"/>
                <a:gd name="T9" fmla="*/ 0 h 362"/>
                <a:gd name="T10" fmla="*/ 174 w 347"/>
                <a:gd name="T11" fmla="*/ 290 h 362"/>
                <a:gd name="T12" fmla="*/ 264 w 347"/>
                <a:gd name="T13" fmla="*/ 181 h 362"/>
                <a:gd name="T14" fmla="*/ 174 w 347"/>
                <a:gd name="T15" fmla="*/ 72 h 362"/>
                <a:gd name="T16" fmla="*/ 83 w 347"/>
                <a:gd name="T17" fmla="*/ 181 h 362"/>
                <a:gd name="T18" fmla="*/ 174 w 347"/>
                <a:gd name="T19" fmla="*/ 29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62">
                  <a:moveTo>
                    <a:pt x="174" y="0"/>
                  </a:moveTo>
                  <a:cubicBezTo>
                    <a:pt x="277" y="0"/>
                    <a:pt x="347" y="75"/>
                    <a:pt x="347" y="181"/>
                  </a:cubicBezTo>
                  <a:cubicBezTo>
                    <a:pt x="347" y="286"/>
                    <a:pt x="277" y="362"/>
                    <a:pt x="174" y="362"/>
                  </a:cubicBezTo>
                  <a:cubicBezTo>
                    <a:pt x="70" y="362"/>
                    <a:pt x="0" y="286"/>
                    <a:pt x="0" y="181"/>
                  </a:cubicBezTo>
                  <a:cubicBezTo>
                    <a:pt x="0" y="75"/>
                    <a:pt x="70" y="0"/>
                    <a:pt x="174" y="0"/>
                  </a:cubicBezTo>
                  <a:moveTo>
                    <a:pt x="174" y="290"/>
                  </a:moveTo>
                  <a:cubicBezTo>
                    <a:pt x="228" y="290"/>
                    <a:pt x="264" y="245"/>
                    <a:pt x="264" y="181"/>
                  </a:cubicBezTo>
                  <a:cubicBezTo>
                    <a:pt x="264" y="117"/>
                    <a:pt x="228" y="72"/>
                    <a:pt x="174" y="72"/>
                  </a:cubicBezTo>
                  <a:cubicBezTo>
                    <a:pt x="119" y="72"/>
                    <a:pt x="83" y="117"/>
                    <a:pt x="83" y="181"/>
                  </a:cubicBezTo>
                  <a:cubicBezTo>
                    <a:pt x="83" y="244"/>
                    <a:pt x="119" y="290"/>
                    <a:pt x="174" y="2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5292E116-4CB1-4EBD-90C4-E4A572D15643}"/>
                </a:ext>
              </a:extLst>
            </p:cNvPr>
            <p:cNvSpPr>
              <a:spLocks noEditPoints="1"/>
            </p:cNvSpPr>
            <p:nvPr userDrawn="1"/>
          </p:nvSpPr>
          <p:spPr bwMode="auto">
            <a:xfrm>
              <a:off x="1800225" y="536575"/>
              <a:ext cx="249238" cy="314325"/>
            </a:xfrm>
            <a:custGeom>
              <a:avLst/>
              <a:gdLst>
                <a:gd name="T0" fmla="*/ 0 w 274"/>
                <a:gd name="T1" fmla="*/ 0 h 347"/>
                <a:gd name="T2" fmla="*/ 148 w 274"/>
                <a:gd name="T3" fmla="*/ 0 h 347"/>
                <a:gd name="T4" fmla="*/ 259 w 274"/>
                <a:gd name="T5" fmla="*/ 99 h 347"/>
                <a:gd name="T6" fmla="*/ 225 w 274"/>
                <a:gd name="T7" fmla="*/ 166 h 347"/>
                <a:gd name="T8" fmla="*/ 274 w 274"/>
                <a:gd name="T9" fmla="*/ 246 h 347"/>
                <a:gd name="T10" fmla="*/ 155 w 274"/>
                <a:gd name="T11" fmla="*/ 347 h 347"/>
                <a:gd name="T12" fmla="*/ 0 w 274"/>
                <a:gd name="T13" fmla="*/ 347 h 347"/>
                <a:gd name="T14" fmla="*/ 0 w 274"/>
                <a:gd name="T15" fmla="*/ 0 h 347"/>
                <a:gd name="T16" fmla="*/ 79 w 274"/>
                <a:gd name="T17" fmla="*/ 68 h 347"/>
                <a:gd name="T18" fmla="*/ 79 w 274"/>
                <a:gd name="T19" fmla="*/ 141 h 347"/>
                <a:gd name="T20" fmla="*/ 137 w 274"/>
                <a:gd name="T21" fmla="*/ 141 h 347"/>
                <a:gd name="T22" fmla="*/ 178 w 274"/>
                <a:gd name="T23" fmla="*/ 104 h 347"/>
                <a:gd name="T24" fmla="*/ 137 w 274"/>
                <a:gd name="T25" fmla="*/ 68 h 347"/>
                <a:gd name="T26" fmla="*/ 79 w 274"/>
                <a:gd name="T27" fmla="*/ 68 h 347"/>
                <a:gd name="T28" fmla="*/ 79 w 274"/>
                <a:gd name="T29" fmla="*/ 200 h 347"/>
                <a:gd name="T30" fmla="*/ 79 w 274"/>
                <a:gd name="T31" fmla="*/ 279 h 347"/>
                <a:gd name="T32" fmla="*/ 147 w 274"/>
                <a:gd name="T33" fmla="*/ 279 h 347"/>
                <a:gd name="T34" fmla="*/ 191 w 274"/>
                <a:gd name="T35" fmla="*/ 240 h 347"/>
                <a:gd name="T36" fmla="*/ 148 w 274"/>
                <a:gd name="T37" fmla="*/ 200 h 347"/>
                <a:gd name="T38" fmla="*/ 79 w 274"/>
                <a:gd name="T39" fmla="*/ 20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4" h="347">
                  <a:moveTo>
                    <a:pt x="0" y="0"/>
                  </a:moveTo>
                  <a:cubicBezTo>
                    <a:pt x="148" y="0"/>
                    <a:pt x="148" y="0"/>
                    <a:pt x="148" y="0"/>
                  </a:cubicBezTo>
                  <a:cubicBezTo>
                    <a:pt x="218" y="0"/>
                    <a:pt x="259" y="44"/>
                    <a:pt x="259" y="99"/>
                  </a:cubicBezTo>
                  <a:cubicBezTo>
                    <a:pt x="259" y="126"/>
                    <a:pt x="247" y="149"/>
                    <a:pt x="225" y="166"/>
                  </a:cubicBezTo>
                  <a:cubicBezTo>
                    <a:pt x="256" y="184"/>
                    <a:pt x="274" y="213"/>
                    <a:pt x="274" y="246"/>
                  </a:cubicBezTo>
                  <a:cubicBezTo>
                    <a:pt x="274" y="302"/>
                    <a:pt x="231" y="347"/>
                    <a:pt x="155" y="347"/>
                  </a:cubicBezTo>
                  <a:cubicBezTo>
                    <a:pt x="0" y="347"/>
                    <a:pt x="0" y="347"/>
                    <a:pt x="0" y="347"/>
                  </a:cubicBezTo>
                  <a:lnTo>
                    <a:pt x="0" y="0"/>
                  </a:lnTo>
                  <a:close/>
                  <a:moveTo>
                    <a:pt x="79" y="68"/>
                  </a:moveTo>
                  <a:cubicBezTo>
                    <a:pt x="79" y="141"/>
                    <a:pt x="79" y="141"/>
                    <a:pt x="79" y="141"/>
                  </a:cubicBezTo>
                  <a:cubicBezTo>
                    <a:pt x="137" y="141"/>
                    <a:pt x="137" y="141"/>
                    <a:pt x="137" y="141"/>
                  </a:cubicBezTo>
                  <a:cubicBezTo>
                    <a:pt x="162" y="141"/>
                    <a:pt x="178" y="126"/>
                    <a:pt x="178" y="104"/>
                  </a:cubicBezTo>
                  <a:cubicBezTo>
                    <a:pt x="178" y="82"/>
                    <a:pt x="163" y="68"/>
                    <a:pt x="137" y="68"/>
                  </a:cubicBezTo>
                  <a:lnTo>
                    <a:pt x="79" y="68"/>
                  </a:lnTo>
                  <a:close/>
                  <a:moveTo>
                    <a:pt x="79" y="200"/>
                  </a:moveTo>
                  <a:cubicBezTo>
                    <a:pt x="79" y="279"/>
                    <a:pt x="79" y="279"/>
                    <a:pt x="79" y="279"/>
                  </a:cubicBezTo>
                  <a:cubicBezTo>
                    <a:pt x="147" y="279"/>
                    <a:pt x="147" y="279"/>
                    <a:pt x="147" y="279"/>
                  </a:cubicBezTo>
                  <a:cubicBezTo>
                    <a:pt x="176" y="279"/>
                    <a:pt x="191" y="263"/>
                    <a:pt x="191" y="240"/>
                  </a:cubicBezTo>
                  <a:cubicBezTo>
                    <a:pt x="191" y="217"/>
                    <a:pt x="176" y="200"/>
                    <a:pt x="148" y="200"/>
                  </a:cubicBezTo>
                  <a:lnTo>
                    <a:pt x="79"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3" name="Group 52">
            <a:extLst>
              <a:ext uri="{FF2B5EF4-FFF2-40B4-BE49-F238E27FC236}">
                <a16:creationId xmlns:a16="http://schemas.microsoft.com/office/drawing/2014/main" id="{72041572-1001-4927-AEEE-BDFA1924FD78}"/>
              </a:ext>
            </a:extLst>
          </p:cNvPr>
          <p:cNvGrpSpPr/>
          <p:nvPr userDrawn="1"/>
        </p:nvGrpSpPr>
        <p:grpSpPr>
          <a:xfrm>
            <a:off x="523875" y="504825"/>
            <a:ext cx="454025" cy="357188"/>
            <a:chOff x="523875" y="504825"/>
            <a:chExt cx="454025" cy="357188"/>
          </a:xfrm>
        </p:grpSpPr>
        <p:sp>
          <p:nvSpPr>
            <p:cNvPr id="12" name="Freeform 9">
              <a:extLst>
                <a:ext uri="{FF2B5EF4-FFF2-40B4-BE49-F238E27FC236}">
                  <a16:creationId xmlns:a16="http://schemas.microsoft.com/office/drawing/2014/main" id="{6BCB2D86-C71C-4C5F-A011-F8BCB8BF4C0D}"/>
                </a:ext>
              </a:extLst>
            </p:cNvPr>
            <p:cNvSpPr>
              <a:spLocks/>
            </p:cNvSpPr>
            <p:nvPr userDrawn="1"/>
          </p:nvSpPr>
          <p:spPr bwMode="auto">
            <a:xfrm>
              <a:off x="917575" y="817563"/>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F4CDA09E-188F-4009-A151-7948C502D771}"/>
                </a:ext>
              </a:extLst>
            </p:cNvPr>
            <p:cNvSpPr>
              <a:spLocks noEditPoints="1"/>
            </p:cNvSpPr>
            <p:nvPr userDrawn="1"/>
          </p:nvSpPr>
          <p:spPr bwMode="auto">
            <a:xfrm>
              <a:off x="523875" y="504825"/>
              <a:ext cx="454025" cy="357188"/>
            </a:xfrm>
            <a:custGeom>
              <a:avLst/>
              <a:gdLst>
                <a:gd name="T0" fmla="*/ 365 w 501"/>
                <a:gd name="T1" fmla="*/ 17 h 392"/>
                <a:gd name="T2" fmla="*/ 223 w 501"/>
                <a:gd name="T3" fmla="*/ 49 h 392"/>
                <a:gd name="T4" fmla="*/ 116 w 501"/>
                <a:gd name="T5" fmla="*/ 190 h 392"/>
                <a:gd name="T6" fmla="*/ 166 w 501"/>
                <a:gd name="T7" fmla="*/ 375 h 392"/>
                <a:gd name="T8" fmla="*/ 259 w 501"/>
                <a:gd name="T9" fmla="*/ 366 h 392"/>
                <a:gd name="T10" fmla="*/ 447 w 501"/>
                <a:gd name="T11" fmla="*/ 348 h 392"/>
                <a:gd name="T12" fmla="*/ 223 w 501"/>
                <a:gd name="T13" fmla="*/ 152 h 392"/>
                <a:gd name="T14" fmla="*/ 174 w 501"/>
                <a:gd name="T15" fmla="*/ 264 h 392"/>
                <a:gd name="T16" fmla="*/ 31 w 501"/>
                <a:gd name="T17" fmla="*/ 251 h 392"/>
                <a:gd name="T18" fmla="*/ 137 w 501"/>
                <a:gd name="T19" fmla="*/ 319 h 392"/>
                <a:gd name="T20" fmla="*/ 136 w 501"/>
                <a:gd name="T21" fmla="*/ 300 h 392"/>
                <a:gd name="T22" fmla="*/ 119 w 501"/>
                <a:gd name="T23" fmla="*/ 319 h 392"/>
                <a:gd name="T24" fmla="*/ 131 w 501"/>
                <a:gd name="T25" fmla="*/ 327 h 392"/>
                <a:gd name="T26" fmla="*/ 50 w 501"/>
                <a:gd name="T27" fmla="*/ 269 h 392"/>
                <a:gd name="T28" fmla="*/ 94 w 501"/>
                <a:gd name="T29" fmla="*/ 249 h 392"/>
                <a:gd name="T30" fmla="*/ 81 w 501"/>
                <a:gd name="T31" fmla="*/ 249 h 392"/>
                <a:gd name="T32" fmla="*/ 96 w 501"/>
                <a:gd name="T33" fmla="*/ 272 h 392"/>
                <a:gd name="T34" fmla="*/ 73 w 501"/>
                <a:gd name="T35" fmla="*/ 257 h 392"/>
                <a:gd name="T36" fmla="*/ 76 w 501"/>
                <a:gd name="T37" fmla="*/ 282 h 392"/>
                <a:gd name="T38" fmla="*/ 109 w 501"/>
                <a:gd name="T39" fmla="*/ 307 h 392"/>
                <a:gd name="T40" fmla="*/ 129 w 501"/>
                <a:gd name="T41" fmla="*/ 298 h 392"/>
                <a:gd name="T42" fmla="*/ 122 w 501"/>
                <a:gd name="T43" fmla="*/ 269 h 392"/>
                <a:gd name="T44" fmla="*/ 110 w 501"/>
                <a:gd name="T45" fmla="*/ 246 h 392"/>
                <a:gd name="T46" fmla="*/ 75 w 501"/>
                <a:gd name="T47" fmla="*/ 240 h 392"/>
                <a:gd name="T48" fmla="*/ 62 w 501"/>
                <a:gd name="T49" fmla="*/ 257 h 392"/>
                <a:gd name="T50" fmla="*/ 50 w 501"/>
                <a:gd name="T51" fmla="*/ 262 h 392"/>
                <a:gd name="T52" fmla="*/ 50 w 501"/>
                <a:gd name="T53" fmla="*/ 243 h 392"/>
                <a:gd name="T54" fmla="*/ 39 w 501"/>
                <a:gd name="T55" fmla="*/ 265 h 392"/>
                <a:gd name="T56" fmla="*/ 40 w 501"/>
                <a:gd name="T57" fmla="*/ 271 h 392"/>
                <a:gd name="T58" fmla="*/ 34 w 501"/>
                <a:gd name="T59" fmla="*/ 282 h 392"/>
                <a:gd name="T60" fmla="*/ 37 w 501"/>
                <a:gd name="T61" fmla="*/ 297 h 392"/>
                <a:gd name="T62" fmla="*/ 37 w 501"/>
                <a:gd name="T63" fmla="*/ 304 h 392"/>
                <a:gd name="T64" fmla="*/ 56 w 501"/>
                <a:gd name="T65" fmla="*/ 338 h 392"/>
                <a:gd name="T66" fmla="*/ 82 w 501"/>
                <a:gd name="T67" fmla="*/ 321 h 392"/>
                <a:gd name="T68" fmla="*/ 89 w 501"/>
                <a:gd name="T69" fmla="*/ 342 h 392"/>
                <a:gd name="T70" fmla="*/ 113 w 501"/>
                <a:gd name="T71" fmla="*/ 331 h 392"/>
                <a:gd name="T72" fmla="*/ 117 w 501"/>
                <a:gd name="T73" fmla="*/ 341 h 392"/>
                <a:gd name="T74" fmla="*/ 139 w 501"/>
                <a:gd name="T75" fmla="*/ 333 h 392"/>
                <a:gd name="T76" fmla="*/ 155 w 501"/>
                <a:gd name="T77" fmla="*/ 120 h 392"/>
                <a:gd name="T78" fmla="*/ 162 w 501"/>
                <a:gd name="T79" fmla="*/ 167 h 392"/>
                <a:gd name="T80" fmla="*/ 179 w 501"/>
                <a:gd name="T81" fmla="*/ 29 h 392"/>
                <a:gd name="T82" fmla="*/ 157 w 501"/>
                <a:gd name="T83" fmla="*/ 82 h 392"/>
                <a:gd name="T84" fmla="*/ 154 w 501"/>
                <a:gd name="T85" fmla="*/ 166 h 392"/>
                <a:gd name="T86" fmla="*/ 39 w 501"/>
                <a:gd name="T87" fmla="*/ 214 h 392"/>
                <a:gd name="T88" fmla="*/ 28 w 501"/>
                <a:gd name="T89" fmla="*/ 285 h 392"/>
                <a:gd name="T90" fmla="*/ 30 w 501"/>
                <a:gd name="T91" fmla="*/ 302 h 392"/>
                <a:gd name="T92" fmla="*/ 43 w 501"/>
                <a:gd name="T93" fmla="*/ 331 h 392"/>
                <a:gd name="T94" fmla="*/ 56 w 501"/>
                <a:gd name="T95" fmla="*/ 353 h 392"/>
                <a:gd name="T96" fmla="*/ 71 w 501"/>
                <a:gd name="T97" fmla="*/ 350 h 392"/>
                <a:gd name="T98" fmla="*/ 83 w 501"/>
                <a:gd name="T99" fmla="*/ 351 h 392"/>
                <a:gd name="T100" fmla="*/ 90 w 501"/>
                <a:gd name="T101" fmla="*/ 352 h 392"/>
                <a:gd name="T102" fmla="*/ 100 w 501"/>
                <a:gd name="T103" fmla="*/ 366 h 392"/>
                <a:gd name="T104" fmla="*/ 102 w 501"/>
                <a:gd name="T105" fmla="*/ 343 h 392"/>
                <a:gd name="T106" fmla="*/ 246 w 501"/>
                <a:gd name="T107" fmla="*/ 376 h 392"/>
                <a:gd name="T108" fmla="*/ 279 w 501"/>
                <a:gd name="T109" fmla="*/ 350 h 392"/>
                <a:gd name="T110" fmla="*/ 488 w 501"/>
                <a:gd name="T111" fmla="*/ 174 h 392"/>
                <a:gd name="T112" fmla="*/ 459 w 501"/>
                <a:gd name="T113" fmla="*/ 327 h 392"/>
                <a:gd name="T114" fmla="*/ 241 w 501"/>
                <a:gd name="T115" fmla="*/ 247 h 392"/>
                <a:gd name="T116" fmla="*/ 121 w 501"/>
                <a:gd name="T117" fmla="*/ 363 h 392"/>
                <a:gd name="T118" fmla="*/ 345 w 501"/>
                <a:gd name="T119" fmla="*/ 155 h 392"/>
                <a:gd name="T120" fmla="*/ 430 w 501"/>
                <a:gd name="T121" fmla="*/ 78 h 392"/>
                <a:gd name="T122" fmla="*/ 486 w 501"/>
                <a:gd name="T123" fmla="*/ 1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1" h="392">
                  <a:moveTo>
                    <a:pt x="480" y="168"/>
                  </a:moveTo>
                  <a:cubicBezTo>
                    <a:pt x="499" y="159"/>
                    <a:pt x="495" y="125"/>
                    <a:pt x="494" y="126"/>
                  </a:cubicBezTo>
                  <a:cubicBezTo>
                    <a:pt x="494" y="131"/>
                    <a:pt x="477" y="139"/>
                    <a:pt x="472" y="138"/>
                  </a:cubicBezTo>
                  <a:cubicBezTo>
                    <a:pt x="472" y="138"/>
                    <a:pt x="471" y="129"/>
                    <a:pt x="465" y="122"/>
                  </a:cubicBezTo>
                  <a:cubicBezTo>
                    <a:pt x="458" y="112"/>
                    <a:pt x="440" y="104"/>
                    <a:pt x="424" y="106"/>
                  </a:cubicBezTo>
                  <a:cubicBezTo>
                    <a:pt x="408" y="108"/>
                    <a:pt x="396" y="112"/>
                    <a:pt x="389" y="114"/>
                  </a:cubicBezTo>
                  <a:cubicBezTo>
                    <a:pt x="384" y="116"/>
                    <a:pt x="366" y="121"/>
                    <a:pt x="354" y="123"/>
                  </a:cubicBezTo>
                  <a:cubicBezTo>
                    <a:pt x="342" y="124"/>
                    <a:pt x="321" y="121"/>
                    <a:pt x="310" y="111"/>
                  </a:cubicBezTo>
                  <a:cubicBezTo>
                    <a:pt x="294" y="97"/>
                    <a:pt x="302" y="69"/>
                    <a:pt x="323" y="66"/>
                  </a:cubicBezTo>
                  <a:cubicBezTo>
                    <a:pt x="348" y="64"/>
                    <a:pt x="337" y="100"/>
                    <a:pt x="326" y="99"/>
                  </a:cubicBezTo>
                  <a:cubicBezTo>
                    <a:pt x="327" y="100"/>
                    <a:pt x="335" y="108"/>
                    <a:pt x="349" y="105"/>
                  </a:cubicBezTo>
                  <a:cubicBezTo>
                    <a:pt x="353" y="104"/>
                    <a:pt x="358" y="101"/>
                    <a:pt x="362" y="98"/>
                  </a:cubicBezTo>
                  <a:cubicBezTo>
                    <a:pt x="367" y="95"/>
                    <a:pt x="369" y="88"/>
                    <a:pt x="369" y="88"/>
                  </a:cubicBezTo>
                  <a:cubicBezTo>
                    <a:pt x="371" y="88"/>
                    <a:pt x="373" y="93"/>
                    <a:pt x="377" y="97"/>
                  </a:cubicBezTo>
                  <a:cubicBezTo>
                    <a:pt x="387" y="108"/>
                    <a:pt x="415" y="102"/>
                    <a:pt x="415" y="101"/>
                  </a:cubicBezTo>
                  <a:cubicBezTo>
                    <a:pt x="409" y="97"/>
                    <a:pt x="408" y="93"/>
                    <a:pt x="405" y="86"/>
                  </a:cubicBezTo>
                  <a:cubicBezTo>
                    <a:pt x="405" y="86"/>
                    <a:pt x="416" y="92"/>
                    <a:pt x="425" y="94"/>
                  </a:cubicBezTo>
                  <a:cubicBezTo>
                    <a:pt x="436" y="96"/>
                    <a:pt x="445" y="91"/>
                    <a:pt x="455" y="91"/>
                  </a:cubicBezTo>
                  <a:cubicBezTo>
                    <a:pt x="463" y="92"/>
                    <a:pt x="477" y="96"/>
                    <a:pt x="477" y="96"/>
                  </a:cubicBezTo>
                  <a:cubicBezTo>
                    <a:pt x="477" y="93"/>
                    <a:pt x="473" y="67"/>
                    <a:pt x="458" y="63"/>
                  </a:cubicBezTo>
                  <a:cubicBezTo>
                    <a:pt x="445" y="59"/>
                    <a:pt x="426" y="64"/>
                    <a:pt x="424" y="64"/>
                  </a:cubicBezTo>
                  <a:cubicBezTo>
                    <a:pt x="424" y="64"/>
                    <a:pt x="426" y="61"/>
                    <a:pt x="427" y="60"/>
                  </a:cubicBezTo>
                  <a:cubicBezTo>
                    <a:pt x="434" y="43"/>
                    <a:pt x="408" y="33"/>
                    <a:pt x="408" y="33"/>
                  </a:cubicBezTo>
                  <a:cubicBezTo>
                    <a:pt x="409" y="35"/>
                    <a:pt x="405" y="63"/>
                    <a:pt x="375" y="56"/>
                  </a:cubicBezTo>
                  <a:cubicBezTo>
                    <a:pt x="390" y="39"/>
                    <a:pt x="377" y="22"/>
                    <a:pt x="365" y="17"/>
                  </a:cubicBezTo>
                  <a:cubicBezTo>
                    <a:pt x="365" y="27"/>
                    <a:pt x="360" y="34"/>
                    <a:pt x="349" y="39"/>
                  </a:cubicBezTo>
                  <a:cubicBezTo>
                    <a:pt x="336" y="46"/>
                    <a:pt x="322" y="41"/>
                    <a:pt x="304" y="49"/>
                  </a:cubicBezTo>
                  <a:cubicBezTo>
                    <a:pt x="279" y="60"/>
                    <a:pt x="263" y="91"/>
                    <a:pt x="279" y="117"/>
                  </a:cubicBezTo>
                  <a:cubicBezTo>
                    <a:pt x="283" y="123"/>
                    <a:pt x="288" y="128"/>
                    <a:pt x="294" y="132"/>
                  </a:cubicBezTo>
                  <a:cubicBezTo>
                    <a:pt x="296" y="133"/>
                    <a:pt x="302" y="137"/>
                    <a:pt x="305" y="139"/>
                  </a:cubicBezTo>
                  <a:cubicBezTo>
                    <a:pt x="307" y="140"/>
                    <a:pt x="303" y="143"/>
                    <a:pt x="297" y="146"/>
                  </a:cubicBezTo>
                  <a:cubicBezTo>
                    <a:pt x="313" y="153"/>
                    <a:pt x="321" y="152"/>
                    <a:pt x="336" y="150"/>
                  </a:cubicBezTo>
                  <a:cubicBezTo>
                    <a:pt x="328" y="158"/>
                    <a:pt x="328" y="158"/>
                    <a:pt x="328" y="158"/>
                  </a:cubicBezTo>
                  <a:cubicBezTo>
                    <a:pt x="328" y="158"/>
                    <a:pt x="364" y="170"/>
                    <a:pt x="374" y="150"/>
                  </a:cubicBezTo>
                  <a:cubicBezTo>
                    <a:pt x="376" y="150"/>
                    <a:pt x="378" y="163"/>
                    <a:pt x="386" y="164"/>
                  </a:cubicBezTo>
                  <a:cubicBezTo>
                    <a:pt x="387" y="164"/>
                    <a:pt x="388" y="158"/>
                    <a:pt x="388" y="157"/>
                  </a:cubicBezTo>
                  <a:cubicBezTo>
                    <a:pt x="394" y="141"/>
                    <a:pt x="416" y="124"/>
                    <a:pt x="433" y="136"/>
                  </a:cubicBezTo>
                  <a:cubicBezTo>
                    <a:pt x="443" y="143"/>
                    <a:pt x="446" y="157"/>
                    <a:pt x="436" y="165"/>
                  </a:cubicBezTo>
                  <a:cubicBezTo>
                    <a:pt x="432" y="168"/>
                    <a:pt x="428" y="169"/>
                    <a:pt x="423" y="171"/>
                  </a:cubicBezTo>
                  <a:cubicBezTo>
                    <a:pt x="421" y="171"/>
                    <a:pt x="419" y="171"/>
                    <a:pt x="417" y="172"/>
                  </a:cubicBezTo>
                  <a:cubicBezTo>
                    <a:pt x="417" y="172"/>
                    <a:pt x="416" y="172"/>
                    <a:pt x="416" y="172"/>
                  </a:cubicBezTo>
                  <a:cubicBezTo>
                    <a:pt x="413" y="172"/>
                    <a:pt x="410" y="172"/>
                    <a:pt x="407" y="173"/>
                  </a:cubicBezTo>
                  <a:cubicBezTo>
                    <a:pt x="377" y="173"/>
                    <a:pt x="350" y="168"/>
                    <a:pt x="322" y="163"/>
                  </a:cubicBezTo>
                  <a:cubicBezTo>
                    <a:pt x="308" y="160"/>
                    <a:pt x="294" y="157"/>
                    <a:pt x="279" y="157"/>
                  </a:cubicBezTo>
                  <a:cubicBezTo>
                    <a:pt x="245" y="155"/>
                    <a:pt x="236" y="163"/>
                    <a:pt x="231" y="165"/>
                  </a:cubicBezTo>
                  <a:cubicBezTo>
                    <a:pt x="232" y="162"/>
                    <a:pt x="243" y="138"/>
                    <a:pt x="228" y="118"/>
                  </a:cubicBezTo>
                  <a:cubicBezTo>
                    <a:pt x="237" y="116"/>
                    <a:pt x="252" y="107"/>
                    <a:pt x="249" y="89"/>
                  </a:cubicBezTo>
                  <a:cubicBezTo>
                    <a:pt x="242" y="92"/>
                    <a:pt x="231" y="89"/>
                    <a:pt x="229" y="87"/>
                  </a:cubicBezTo>
                  <a:cubicBezTo>
                    <a:pt x="244" y="79"/>
                    <a:pt x="242" y="74"/>
                    <a:pt x="254" y="66"/>
                  </a:cubicBezTo>
                  <a:cubicBezTo>
                    <a:pt x="254" y="66"/>
                    <a:pt x="246" y="50"/>
                    <a:pt x="223" y="49"/>
                  </a:cubicBezTo>
                  <a:cubicBezTo>
                    <a:pt x="226" y="43"/>
                    <a:pt x="225" y="34"/>
                    <a:pt x="223" y="30"/>
                  </a:cubicBezTo>
                  <a:cubicBezTo>
                    <a:pt x="220" y="32"/>
                    <a:pt x="218" y="34"/>
                    <a:pt x="213" y="34"/>
                  </a:cubicBezTo>
                  <a:cubicBezTo>
                    <a:pt x="213" y="30"/>
                    <a:pt x="215" y="23"/>
                    <a:pt x="209" y="12"/>
                  </a:cubicBezTo>
                  <a:cubicBezTo>
                    <a:pt x="205" y="17"/>
                    <a:pt x="202" y="19"/>
                    <a:pt x="199" y="20"/>
                  </a:cubicBezTo>
                  <a:cubicBezTo>
                    <a:pt x="198" y="15"/>
                    <a:pt x="198" y="8"/>
                    <a:pt x="190" y="0"/>
                  </a:cubicBezTo>
                  <a:cubicBezTo>
                    <a:pt x="187" y="5"/>
                    <a:pt x="181" y="8"/>
                    <a:pt x="178" y="16"/>
                  </a:cubicBezTo>
                  <a:cubicBezTo>
                    <a:pt x="173" y="13"/>
                    <a:pt x="170" y="4"/>
                    <a:pt x="170" y="4"/>
                  </a:cubicBezTo>
                  <a:cubicBezTo>
                    <a:pt x="161" y="10"/>
                    <a:pt x="161" y="20"/>
                    <a:pt x="161" y="25"/>
                  </a:cubicBezTo>
                  <a:cubicBezTo>
                    <a:pt x="158" y="24"/>
                    <a:pt x="156" y="20"/>
                    <a:pt x="155" y="16"/>
                  </a:cubicBezTo>
                  <a:cubicBezTo>
                    <a:pt x="144" y="23"/>
                    <a:pt x="146" y="31"/>
                    <a:pt x="145" y="35"/>
                  </a:cubicBezTo>
                  <a:cubicBezTo>
                    <a:pt x="145" y="35"/>
                    <a:pt x="145" y="35"/>
                    <a:pt x="145" y="35"/>
                  </a:cubicBezTo>
                  <a:cubicBezTo>
                    <a:pt x="145" y="35"/>
                    <a:pt x="141" y="32"/>
                    <a:pt x="140" y="29"/>
                  </a:cubicBezTo>
                  <a:cubicBezTo>
                    <a:pt x="133" y="34"/>
                    <a:pt x="134" y="40"/>
                    <a:pt x="135" y="42"/>
                  </a:cubicBezTo>
                  <a:cubicBezTo>
                    <a:pt x="129" y="39"/>
                    <a:pt x="116" y="33"/>
                    <a:pt x="101" y="47"/>
                  </a:cubicBezTo>
                  <a:cubicBezTo>
                    <a:pt x="107" y="47"/>
                    <a:pt x="111" y="61"/>
                    <a:pt x="115" y="67"/>
                  </a:cubicBezTo>
                  <a:cubicBezTo>
                    <a:pt x="118" y="73"/>
                    <a:pt x="121" y="75"/>
                    <a:pt x="124" y="76"/>
                  </a:cubicBezTo>
                  <a:cubicBezTo>
                    <a:pt x="123" y="80"/>
                    <a:pt x="110" y="85"/>
                    <a:pt x="102" y="76"/>
                  </a:cubicBezTo>
                  <a:cubicBezTo>
                    <a:pt x="102" y="74"/>
                    <a:pt x="99" y="81"/>
                    <a:pt x="99" y="82"/>
                  </a:cubicBezTo>
                  <a:cubicBezTo>
                    <a:pt x="97" y="91"/>
                    <a:pt x="99" y="99"/>
                    <a:pt x="106" y="105"/>
                  </a:cubicBezTo>
                  <a:cubicBezTo>
                    <a:pt x="108" y="107"/>
                    <a:pt x="108" y="108"/>
                    <a:pt x="110" y="109"/>
                  </a:cubicBezTo>
                  <a:cubicBezTo>
                    <a:pt x="109" y="111"/>
                    <a:pt x="93" y="116"/>
                    <a:pt x="95" y="145"/>
                  </a:cubicBezTo>
                  <a:cubicBezTo>
                    <a:pt x="95" y="149"/>
                    <a:pt x="95" y="153"/>
                    <a:pt x="96" y="156"/>
                  </a:cubicBezTo>
                  <a:cubicBezTo>
                    <a:pt x="96" y="156"/>
                    <a:pt x="108" y="150"/>
                    <a:pt x="116" y="141"/>
                  </a:cubicBezTo>
                  <a:cubicBezTo>
                    <a:pt x="115" y="142"/>
                    <a:pt x="112" y="148"/>
                    <a:pt x="111" y="151"/>
                  </a:cubicBezTo>
                  <a:cubicBezTo>
                    <a:pt x="105" y="163"/>
                    <a:pt x="106" y="180"/>
                    <a:pt x="116" y="190"/>
                  </a:cubicBezTo>
                  <a:cubicBezTo>
                    <a:pt x="116" y="189"/>
                    <a:pt x="123" y="183"/>
                    <a:pt x="126" y="174"/>
                  </a:cubicBezTo>
                  <a:cubicBezTo>
                    <a:pt x="127" y="174"/>
                    <a:pt x="127" y="174"/>
                    <a:pt x="127" y="174"/>
                  </a:cubicBezTo>
                  <a:cubicBezTo>
                    <a:pt x="126" y="177"/>
                    <a:pt x="129" y="198"/>
                    <a:pt x="107" y="197"/>
                  </a:cubicBezTo>
                  <a:cubicBezTo>
                    <a:pt x="86" y="195"/>
                    <a:pt x="65" y="188"/>
                    <a:pt x="48" y="191"/>
                  </a:cubicBezTo>
                  <a:cubicBezTo>
                    <a:pt x="24" y="195"/>
                    <a:pt x="10" y="213"/>
                    <a:pt x="5" y="225"/>
                  </a:cubicBezTo>
                  <a:cubicBezTo>
                    <a:pt x="0" y="239"/>
                    <a:pt x="9" y="255"/>
                    <a:pt x="21" y="264"/>
                  </a:cubicBezTo>
                  <a:cubicBezTo>
                    <a:pt x="21" y="264"/>
                    <a:pt x="21" y="264"/>
                    <a:pt x="21" y="264"/>
                  </a:cubicBezTo>
                  <a:cubicBezTo>
                    <a:pt x="20" y="265"/>
                    <a:pt x="19" y="266"/>
                    <a:pt x="19" y="267"/>
                  </a:cubicBezTo>
                  <a:cubicBezTo>
                    <a:pt x="14" y="277"/>
                    <a:pt x="12" y="287"/>
                    <a:pt x="11" y="297"/>
                  </a:cubicBezTo>
                  <a:cubicBezTo>
                    <a:pt x="11" y="310"/>
                    <a:pt x="14" y="323"/>
                    <a:pt x="20" y="334"/>
                  </a:cubicBezTo>
                  <a:cubicBezTo>
                    <a:pt x="27" y="345"/>
                    <a:pt x="35" y="355"/>
                    <a:pt x="46" y="361"/>
                  </a:cubicBezTo>
                  <a:cubicBezTo>
                    <a:pt x="55" y="367"/>
                    <a:pt x="65" y="370"/>
                    <a:pt x="75" y="371"/>
                  </a:cubicBezTo>
                  <a:cubicBezTo>
                    <a:pt x="75" y="371"/>
                    <a:pt x="75" y="371"/>
                    <a:pt x="75" y="371"/>
                  </a:cubicBezTo>
                  <a:cubicBezTo>
                    <a:pt x="78" y="372"/>
                    <a:pt x="81" y="372"/>
                    <a:pt x="84" y="372"/>
                  </a:cubicBezTo>
                  <a:cubicBezTo>
                    <a:pt x="89" y="372"/>
                    <a:pt x="95" y="371"/>
                    <a:pt x="101" y="370"/>
                  </a:cubicBezTo>
                  <a:cubicBezTo>
                    <a:pt x="101" y="369"/>
                    <a:pt x="101" y="369"/>
                    <a:pt x="101" y="369"/>
                  </a:cubicBezTo>
                  <a:cubicBezTo>
                    <a:pt x="101" y="369"/>
                    <a:pt x="101" y="369"/>
                    <a:pt x="101" y="369"/>
                  </a:cubicBezTo>
                  <a:cubicBezTo>
                    <a:pt x="101" y="369"/>
                    <a:pt x="101" y="369"/>
                    <a:pt x="101" y="369"/>
                  </a:cubicBezTo>
                  <a:cubicBezTo>
                    <a:pt x="101" y="370"/>
                    <a:pt x="102" y="383"/>
                    <a:pt x="121" y="385"/>
                  </a:cubicBezTo>
                  <a:cubicBezTo>
                    <a:pt x="121" y="385"/>
                    <a:pt x="121" y="385"/>
                    <a:pt x="121" y="385"/>
                  </a:cubicBezTo>
                  <a:cubicBezTo>
                    <a:pt x="121" y="385"/>
                    <a:pt x="119" y="378"/>
                    <a:pt x="120" y="374"/>
                  </a:cubicBezTo>
                  <a:cubicBezTo>
                    <a:pt x="120" y="374"/>
                    <a:pt x="127" y="387"/>
                    <a:pt x="141" y="385"/>
                  </a:cubicBezTo>
                  <a:cubicBezTo>
                    <a:pt x="139" y="380"/>
                    <a:pt x="139" y="377"/>
                    <a:pt x="143" y="373"/>
                  </a:cubicBezTo>
                  <a:cubicBezTo>
                    <a:pt x="143" y="374"/>
                    <a:pt x="146" y="392"/>
                    <a:pt x="165" y="387"/>
                  </a:cubicBezTo>
                  <a:cubicBezTo>
                    <a:pt x="160" y="382"/>
                    <a:pt x="165" y="376"/>
                    <a:pt x="166" y="375"/>
                  </a:cubicBezTo>
                  <a:cubicBezTo>
                    <a:pt x="166" y="375"/>
                    <a:pt x="166" y="375"/>
                    <a:pt x="166" y="375"/>
                  </a:cubicBezTo>
                  <a:cubicBezTo>
                    <a:pt x="168" y="373"/>
                    <a:pt x="173" y="372"/>
                    <a:pt x="176" y="368"/>
                  </a:cubicBezTo>
                  <a:cubicBezTo>
                    <a:pt x="176" y="372"/>
                    <a:pt x="182" y="385"/>
                    <a:pt x="195" y="387"/>
                  </a:cubicBezTo>
                  <a:cubicBezTo>
                    <a:pt x="197" y="371"/>
                    <a:pt x="206" y="371"/>
                    <a:pt x="208" y="368"/>
                  </a:cubicBezTo>
                  <a:cubicBezTo>
                    <a:pt x="214" y="355"/>
                    <a:pt x="199" y="347"/>
                    <a:pt x="203" y="339"/>
                  </a:cubicBezTo>
                  <a:cubicBezTo>
                    <a:pt x="209" y="329"/>
                    <a:pt x="225" y="330"/>
                    <a:pt x="229" y="318"/>
                  </a:cubicBezTo>
                  <a:cubicBezTo>
                    <a:pt x="224" y="317"/>
                    <a:pt x="221" y="314"/>
                    <a:pt x="221" y="314"/>
                  </a:cubicBezTo>
                  <a:cubicBezTo>
                    <a:pt x="225" y="314"/>
                    <a:pt x="240" y="303"/>
                    <a:pt x="244" y="289"/>
                  </a:cubicBezTo>
                  <a:cubicBezTo>
                    <a:pt x="238" y="290"/>
                    <a:pt x="235" y="290"/>
                    <a:pt x="232" y="290"/>
                  </a:cubicBezTo>
                  <a:cubicBezTo>
                    <a:pt x="232" y="289"/>
                    <a:pt x="232" y="289"/>
                    <a:pt x="232" y="289"/>
                  </a:cubicBezTo>
                  <a:cubicBezTo>
                    <a:pt x="232" y="289"/>
                    <a:pt x="232" y="289"/>
                    <a:pt x="232" y="289"/>
                  </a:cubicBezTo>
                  <a:cubicBezTo>
                    <a:pt x="232" y="289"/>
                    <a:pt x="246" y="284"/>
                    <a:pt x="248" y="277"/>
                  </a:cubicBezTo>
                  <a:cubicBezTo>
                    <a:pt x="247" y="277"/>
                    <a:pt x="238" y="277"/>
                    <a:pt x="235" y="276"/>
                  </a:cubicBezTo>
                  <a:cubicBezTo>
                    <a:pt x="245" y="275"/>
                    <a:pt x="250" y="264"/>
                    <a:pt x="250" y="264"/>
                  </a:cubicBezTo>
                  <a:cubicBezTo>
                    <a:pt x="250" y="264"/>
                    <a:pt x="244" y="266"/>
                    <a:pt x="239" y="264"/>
                  </a:cubicBezTo>
                  <a:cubicBezTo>
                    <a:pt x="247" y="267"/>
                    <a:pt x="255" y="252"/>
                    <a:pt x="247" y="246"/>
                  </a:cubicBezTo>
                  <a:cubicBezTo>
                    <a:pt x="253" y="255"/>
                    <a:pt x="296" y="218"/>
                    <a:pt x="319" y="225"/>
                  </a:cubicBezTo>
                  <a:cubicBezTo>
                    <a:pt x="310" y="228"/>
                    <a:pt x="302" y="234"/>
                    <a:pt x="298" y="237"/>
                  </a:cubicBezTo>
                  <a:cubicBezTo>
                    <a:pt x="291" y="244"/>
                    <a:pt x="280" y="252"/>
                    <a:pt x="279" y="263"/>
                  </a:cubicBezTo>
                  <a:cubicBezTo>
                    <a:pt x="279" y="272"/>
                    <a:pt x="284" y="279"/>
                    <a:pt x="288" y="285"/>
                  </a:cubicBezTo>
                  <a:cubicBezTo>
                    <a:pt x="295" y="296"/>
                    <a:pt x="302" y="319"/>
                    <a:pt x="289" y="329"/>
                  </a:cubicBezTo>
                  <a:cubicBezTo>
                    <a:pt x="279" y="337"/>
                    <a:pt x="259" y="339"/>
                    <a:pt x="246" y="341"/>
                  </a:cubicBezTo>
                  <a:cubicBezTo>
                    <a:pt x="235" y="342"/>
                    <a:pt x="224" y="360"/>
                    <a:pt x="233" y="373"/>
                  </a:cubicBezTo>
                  <a:cubicBezTo>
                    <a:pt x="238" y="380"/>
                    <a:pt x="244" y="382"/>
                    <a:pt x="253" y="382"/>
                  </a:cubicBezTo>
                  <a:cubicBezTo>
                    <a:pt x="253" y="382"/>
                    <a:pt x="247" y="369"/>
                    <a:pt x="259" y="366"/>
                  </a:cubicBezTo>
                  <a:cubicBezTo>
                    <a:pt x="259" y="366"/>
                    <a:pt x="257" y="388"/>
                    <a:pt x="281" y="383"/>
                  </a:cubicBezTo>
                  <a:cubicBezTo>
                    <a:pt x="275" y="373"/>
                    <a:pt x="282" y="374"/>
                    <a:pt x="285" y="370"/>
                  </a:cubicBezTo>
                  <a:cubicBezTo>
                    <a:pt x="287" y="368"/>
                    <a:pt x="291" y="362"/>
                    <a:pt x="291" y="361"/>
                  </a:cubicBezTo>
                  <a:cubicBezTo>
                    <a:pt x="291" y="361"/>
                    <a:pt x="293" y="390"/>
                    <a:pt x="319" y="381"/>
                  </a:cubicBezTo>
                  <a:cubicBezTo>
                    <a:pt x="310" y="373"/>
                    <a:pt x="319" y="370"/>
                    <a:pt x="320" y="362"/>
                  </a:cubicBezTo>
                  <a:cubicBezTo>
                    <a:pt x="320" y="357"/>
                    <a:pt x="317" y="350"/>
                    <a:pt x="317" y="345"/>
                  </a:cubicBezTo>
                  <a:cubicBezTo>
                    <a:pt x="317" y="345"/>
                    <a:pt x="336" y="354"/>
                    <a:pt x="347" y="340"/>
                  </a:cubicBezTo>
                  <a:cubicBezTo>
                    <a:pt x="338" y="335"/>
                    <a:pt x="334" y="329"/>
                    <a:pt x="333" y="325"/>
                  </a:cubicBezTo>
                  <a:cubicBezTo>
                    <a:pt x="354" y="329"/>
                    <a:pt x="363" y="317"/>
                    <a:pt x="363" y="317"/>
                  </a:cubicBezTo>
                  <a:cubicBezTo>
                    <a:pt x="363" y="317"/>
                    <a:pt x="342" y="308"/>
                    <a:pt x="349" y="289"/>
                  </a:cubicBezTo>
                  <a:cubicBezTo>
                    <a:pt x="351" y="286"/>
                    <a:pt x="355" y="280"/>
                    <a:pt x="360" y="281"/>
                  </a:cubicBezTo>
                  <a:cubicBezTo>
                    <a:pt x="361" y="281"/>
                    <a:pt x="365" y="287"/>
                    <a:pt x="367" y="289"/>
                  </a:cubicBezTo>
                  <a:cubicBezTo>
                    <a:pt x="377" y="298"/>
                    <a:pt x="390" y="296"/>
                    <a:pt x="397" y="307"/>
                  </a:cubicBezTo>
                  <a:cubicBezTo>
                    <a:pt x="404" y="319"/>
                    <a:pt x="397" y="332"/>
                    <a:pt x="388" y="334"/>
                  </a:cubicBezTo>
                  <a:cubicBezTo>
                    <a:pt x="378" y="336"/>
                    <a:pt x="363" y="337"/>
                    <a:pt x="353" y="344"/>
                  </a:cubicBezTo>
                  <a:cubicBezTo>
                    <a:pt x="339" y="355"/>
                    <a:pt x="338" y="385"/>
                    <a:pt x="366" y="383"/>
                  </a:cubicBezTo>
                  <a:cubicBezTo>
                    <a:pt x="363" y="378"/>
                    <a:pt x="364" y="373"/>
                    <a:pt x="365" y="372"/>
                  </a:cubicBezTo>
                  <a:cubicBezTo>
                    <a:pt x="366" y="373"/>
                    <a:pt x="371" y="385"/>
                    <a:pt x="387" y="383"/>
                  </a:cubicBezTo>
                  <a:cubicBezTo>
                    <a:pt x="386" y="379"/>
                    <a:pt x="386" y="371"/>
                    <a:pt x="394" y="369"/>
                  </a:cubicBezTo>
                  <a:cubicBezTo>
                    <a:pt x="394" y="370"/>
                    <a:pt x="394" y="370"/>
                    <a:pt x="394" y="370"/>
                  </a:cubicBezTo>
                  <a:cubicBezTo>
                    <a:pt x="394" y="370"/>
                    <a:pt x="397" y="388"/>
                    <a:pt x="417" y="383"/>
                  </a:cubicBezTo>
                  <a:cubicBezTo>
                    <a:pt x="408" y="375"/>
                    <a:pt x="423" y="370"/>
                    <a:pt x="425" y="358"/>
                  </a:cubicBezTo>
                  <a:cubicBezTo>
                    <a:pt x="425" y="358"/>
                    <a:pt x="430" y="387"/>
                    <a:pt x="459" y="380"/>
                  </a:cubicBezTo>
                  <a:cubicBezTo>
                    <a:pt x="452" y="372"/>
                    <a:pt x="454" y="364"/>
                    <a:pt x="454" y="361"/>
                  </a:cubicBezTo>
                  <a:cubicBezTo>
                    <a:pt x="454" y="355"/>
                    <a:pt x="447" y="348"/>
                    <a:pt x="447" y="348"/>
                  </a:cubicBezTo>
                  <a:cubicBezTo>
                    <a:pt x="455" y="348"/>
                    <a:pt x="459" y="342"/>
                    <a:pt x="459" y="342"/>
                  </a:cubicBezTo>
                  <a:cubicBezTo>
                    <a:pt x="459" y="342"/>
                    <a:pt x="453" y="339"/>
                    <a:pt x="453" y="335"/>
                  </a:cubicBezTo>
                  <a:cubicBezTo>
                    <a:pt x="467" y="333"/>
                    <a:pt x="471" y="327"/>
                    <a:pt x="471" y="319"/>
                  </a:cubicBezTo>
                  <a:cubicBezTo>
                    <a:pt x="471" y="319"/>
                    <a:pt x="460" y="319"/>
                    <a:pt x="449" y="313"/>
                  </a:cubicBezTo>
                  <a:cubicBezTo>
                    <a:pt x="466" y="308"/>
                    <a:pt x="471" y="292"/>
                    <a:pt x="471" y="292"/>
                  </a:cubicBezTo>
                  <a:cubicBezTo>
                    <a:pt x="471" y="292"/>
                    <a:pt x="454" y="291"/>
                    <a:pt x="448" y="287"/>
                  </a:cubicBezTo>
                  <a:cubicBezTo>
                    <a:pt x="455" y="282"/>
                    <a:pt x="455" y="277"/>
                    <a:pt x="455" y="273"/>
                  </a:cubicBezTo>
                  <a:cubicBezTo>
                    <a:pt x="456" y="269"/>
                    <a:pt x="456" y="255"/>
                    <a:pt x="446" y="249"/>
                  </a:cubicBezTo>
                  <a:cubicBezTo>
                    <a:pt x="443" y="258"/>
                    <a:pt x="437" y="259"/>
                    <a:pt x="434" y="259"/>
                  </a:cubicBezTo>
                  <a:cubicBezTo>
                    <a:pt x="431" y="259"/>
                    <a:pt x="428" y="259"/>
                    <a:pt x="426" y="257"/>
                  </a:cubicBezTo>
                  <a:cubicBezTo>
                    <a:pt x="418" y="249"/>
                    <a:pt x="419" y="233"/>
                    <a:pt x="413" y="217"/>
                  </a:cubicBezTo>
                  <a:cubicBezTo>
                    <a:pt x="408" y="204"/>
                    <a:pt x="399" y="197"/>
                    <a:pt x="397" y="194"/>
                  </a:cubicBezTo>
                  <a:cubicBezTo>
                    <a:pt x="399" y="195"/>
                    <a:pt x="405" y="197"/>
                    <a:pt x="406" y="198"/>
                  </a:cubicBezTo>
                  <a:cubicBezTo>
                    <a:pt x="417" y="204"/>
                    <a:pt x="434" y="210"/>
                    <a:pt x="446" y="210"/>
                  </a:cubicBezTo>
                  <a:cubicBezTo>
                    <a:pt x="456" y="210"/>
                    <a:pt x="469" y="205"/>
                    <a:pt x="469" y="205"/>
                  </a:cubicBezTo>
                  <a:cubicBezTo>
                    <a:pt x="469" y="205"/>
                    <a:pt x="466" y="196"/>
                    <a:pt x="461" y="191"/>
                  </a:cubicBezTo>
                  <a:cubicBezTo>
                    <a:pt x="461" y="191"/>
                    <a:pt x="492" y="196"/>
                    <a:pt x="501" y="170"/>
                  </a:cubicBezTo>
                  <a:cubicBezTo>
                    <a:pt x="495" y="169"/>
                    <a:pt x="488" y="169"/>
                    <a:pt x="480" y="168"/>
                  </a:cubicBezTo>
                  <a:close/>
                  <a:moveTo>
                    <a:pt x="239" y="98"/>
                  </a:moveTo>
                  <a:cubicBezTo>
                    <a:pt x="233" y="102"/>
                    <a:pt x="225" y="103"/>
                    <a:pt x="224" y="103"/>
                  </a:cubicBezTo>
                  <a:cubicBezTo>
                    <a:pt x="224" y="103"/>
                    <a:pt x="234" y="104"/>
                    <a:pt x="239" y="101"/>
                  </a:cubicBezTo>
                  <a:cubicBezTo>
                    <a:pt x="239" y="101"/>
                    <a:pt x="235" y="111"/>
                    <a:pt x="213" y="113"/>
                  </a:cubicBezTo>
                  <a:cubicBezTo>
                    <a:pt x="215" y="115"/>
                    <a:pt x="235" y="130"/>
                    <a:pt x="225" y="152"/>
                  </a:cubicBezTo>
                  <a:cubicBezTo>
                    <a:pt x="225" y="152"/>
                    <a:pt x="224" y="138"/>
                    <a:pt x="218" y="131"/>
                  </a:cubicBezTo>
                  <a:cubicBezTo>
                    <a:pt x="218" y="139"/>
                    <a:pt x="220" y="145"/>
                    <a:pt x="223" y="152"/>
                  </a:cubicBezTo>
                  <a:cubicBezTo>
                    <a:pt x="221" y="152"/>
                    <a:pt x="210" y="149"/>
                    <a:pt x="207" y="130"/>
                  </a:cubicBezTo>
                  <a:cubicBezTo>
                    <a:pt x="207" y="130"/>
                    <a:pt x="202" y="130"/>
                    <a:pt x="201" y="139"/>
                  </a:cubicBezTo>
                  <a:cubicBezTo>
                    <a:pt x="201" y="144"/>
                    <a:pt x="205" y="149"/>
                    <a:pt x="206" y="154"/>
                  </a:cubicBezTo>
                  <a:cubicBezTo>
                    <a:pt x="210" y="171"/>
                    <a:pt x="198" y="182"/>
                    <a:pt x="198" y="182"/>
                  </a:cubicBezTo>
                  <a:cubicBezTo>
                    <a:pt x="198" y="181"/>
                    <a:pt x="198" y="181"/>
                    <a:pt x="198" y="181"/>
                  </a:cubicBezTo>
                  <a:cubicBezTo>
                    <a:pt x="198" y="180"/>
                    <a:pt x="201" y="162"/>
                    <a:pt x="196" y="152"/>
                  </a:cubicBezTo>
                  <a:cubicBezTo>
                    <a:pt x="200" y="166"/>
                    <a:pt x="193" y="182"/>
                    <a:pt x="193" y="182"/>
                  </a:cubicBezTo>
                  <a:cubicBezTo>
                    <a:pt x="181" y="166"/>
                    <a:pt x="187" y="148"/>
                    <a:pt x="187" y="148"/>
                  </a:cubicBezTo>
                  <a:cubicBezTo>
                    <a:pt x="187" y="148"/>
                    <a:pt x="182" y="159"/>
                    <a:pt x="181" y="164"/>
                  </a:cubicBezTo>
                  <a:cubicBezTo>
                    <a:pt x="178" y="190"/>
                    <a:pt x="182" y="196"/>
                    <a:pt x="168" y="209"/>
                  </a:cubicBezTo>
                  <a:cubicBezTo>
                    <a:pt x="172" y="195"/>
                    <a:pt x="171" y="191"/>
                    <a:pt x="171" y="183"/>
                  </a:cubicBezTo>
                  <a:cubicBezTo>
                    <a:pt x="171" y="183"/>
                    <a:pt x="169" y="205"/>
                    <a:pt x="163" y="212"/>
                  </a:cubicBezTo>
                  <a:cubicBezTo>
                    <a:pt x="163" y="212"/>
                    <a:pt x="155" y="198"/>
                    <a:pt x="161" y="181"/>
                  </a:cubicBezTo>
                  <a:cubicBezTo>
                    <a:pt x="164" y="173"/>
                    <a:pt x="172" y="168"/>
                    <a:pt x="176" y="161"/>
                  </a:cubicBezTo>
                  <a:cubicBezTo>
                    <a:pt x="179" y="157"/>
                    <a:pt x="178" y="151"/>
                    <a:pt x="180" y="146"/>
                  </a:cubicBezTo>
                  <a:cubicBezTo>
                    <a:pt x="180" y="146"/>
                    <a:pt x="180" y="145"/>
                    <a:pt x="182" y="145"/>
                  </a:cubicBezTo>
                  <a:cubicBezTo>
                    <a:pt x="182" y="145"/>
                    <a:pt x="188" y="143"/>
                    <a:pt x="191" y="139"/>
                  </a:cubicBezTo>
                  <a:cubicBezTo>
                    <a:pt x="195" y="134"/>
                    <a:pt x="198" y="122"/>
                    <a:pt x="202" y="116"/>
                  </a:cubicBezTo>
                  <a:cubicBezTo>
                    <a:pt x="206" y="110"/>
                    <a:pt x="208" y="108"/>
                    <a:pt x="211" y="104"/>
                  </a:cubicBezTo>
                  <a:cubicBezTo>
                    <a:pt x="218" y="102"/>
                    <a:pt x="220" y="97"/>
                    <a:pt x="221" y="93"/>
                  </a:cubicBezTo>
                  <a:cubicBezTo>
                    <a:pt x="227" y="97"/>
                    <a:pt x="239" y="98"/>
                    <a:pt x="239" y="98"/>
                  </a:cubicBezTo>
                  <a:close/>
                  <a:moveTo>
                    <a:pt x="174" y="255"/>
                  </a:moveTo>
                  <a:cubicBezTo>
                    <a:pt x="177" y="248"/>
                    <a:pt x="175" y="241"/>
                    <a:pt x="175" y="241"/>
                  </a:cubicBezTo>
                  <a:cubicBezTo>
                    <a:pt x="175" y="241"/>
                    <a:pt x="181" y="241"/>
                    <a:pt x="182" y="245"/>
                  </a:cubicBezTo>
                  <a:cubicBezTo>
                    <a:pt x="183" y="249"/>
                    <a:pt x="182" y="256"/>
                    <a:pt x="174" y="264"/>
                  </a:cubicBezTo>
                  <a:cubicBezTo>
                    <a:pt x="166" y="257"/>
                    <a:pt x="167" y="247"/>
                    <a:pt x="168" y="244"/>
                  </a:cubicBezTo>
                  <a:cubicBezTo>
                    <a:pt x="170" y="241"/>
                    <a:pt x="172" y="241"/>
                    <a:pt x="172" y="241"/>
                  </a:cubicBezTo>
                  <a:cubicBezTo>
                    <a:pt x="172" y="241"/>
                    <a:pt x="171" y="250"/>
                    <a:pt x="174" y="255"/>
                  </a:cubicBezTo>
                  <a:close/>
                  <a:moveTo>
                    <a:pt x="30" y="251"/>
                  </a:moveTo>
                  <a:cubicBezTo>
                    <a:pt x="30" y="251"/>
                    <a:pt x="30" y="251"/>
                    <a:pt x="30" y="251"/>
                  </a:cubicBezTo>
                  <a:cubicBezTo>
                    <a:pt x="30" y="251"/>
                    <a:pt x="30" y="251"/>
                    <a:pt x="30" y="251"/>
                  </a:cubicBezTo>
                  <a:cubicBezTo>
                    <a:pt x="30" y="251"/>
                    <a:pt x="30" y="251"/>
                    <a:pt x="30" y="251"/>
                  </a:cubicBezTo>
                  <a:close/>
                  <a:moveTo>
                    <a:pt x="30" y="251"/>
                  </a:moveTo>
                  <a:cubicBezTo>
                    <a:pt x="30" y="251"/>
                    <a:pt x="30" y="251"/>
                    <a:pt x="30" y="251"/>
                  </a:cubicBezTo>
                  <a:cubicBezTo>
                    <a:pt x="30" y="251"/>
                    <a:pt x="30" y="251"/>
                    <a:pt x="30" y="251"/>
                  </a:cubicBezTo>
                  <a:cubicBezTo>
                    <a:pt x="30" y="251"/>
                    <a:pt x="30" y="251"/>
                    <a:pt x="30" y="251"/>
                  </a:cubicBezTo>
                  <a:close/>
                  <a:moveTo>
                    <a:pt x="31" y="259"/>
                  </a:moveTo>
                  <a:cubicBezTo>
                    <a:pt x="31" y="259"/>
                    <a:pt x="31" y="259"/>
                    <a:pt x="31" y="259"/>
                  </a:cubicBezTo>
                  <a:cubicBezTo>
                    <a:pt x="31" y="260"/>
                    <a:pt x="31" y="261"/>
                    <a:pt x="30" y="262"/>
                  </a:cubicBezTo>
                  <a:cubicBezTo>
                    <a:pt x="30" y="262"/>
                    <a:pt x="30" y="262"/>
                    <a:pt x="30" y="263"/>
                  </a:cubicBezTo>
                  <a:cubicBezTo>
                    <a:pt x="30" y="264"/>
                    <a:pt x="30" y="265"/>
                    <a:pt x="30" y="266"/>
                  </a:cubicBezTo>
                  <a:cubicBezTo>
                    <a:pt x="29" y="266"/>
                    <a:pt x="29" y="266"/>
                    <a:pt x="29" y="266"/>
                  </a:cubicBezTo>
                  <a:cubicBezTo>
                    <a:pt x="29" y="266"/>
                    <a:pt x="29" y="266"/>
                    <a:pt x="29" y="266"/>
                  </a:cubicBezTo>
                  <a:cubicBezTo>
                    <a:pt x="28" y="266"/>
                    <a:pt x="27" y="266"/>
                    <a:pt x="26" y="266"/>
                  </a:cubicBezTo>
                  <a:cubicBezTo>
                    <a:pt x="26" y="266"/>
                    <a:pt x="26" y="266"/>
                    <a:pt x="26" y="266"/>
                  </a:cubicBezTo>
                  <a:cubicBezTo>
                    <a:pt x="28" y="264"/>
                    <a:pt x="29" y="261"/>
                    <a:pt x="31" y="259"/>
                  </a:cubicBezTo>
                  <a:close/>
                  <a:moveTo>
                    <a:pt x="30" y="251"/>
                  </a:moveTo>
                  <a:cubicBezTo>
                    <a:pt x="30" y="251"/>
                    <a:pt x="30" y="251"/>
                    <a:pt x="30" y="251"/>
                  </a:cubicBezTo>
                  <a:cubicBezTo>
                    <a:pt x="30" y="251"/>
                    <a:pt x="30" y="251"/>
                    <a:pt x="30" y="251"/>
                  </a:cubicBezTo>
                  <a:close/>
                  <a:moveTo>
                    <a:pt x="31" y="251"/>
                  </a:moveTo>
                  <a:cubicBezTo>
                    <a:pt x="31" y="251"/>
                    <a:pt x="31" y="251"/>
                    <a:pt x="31" y="251"/>
                  </a:cubicBezTo>
                  <a:cubicBezTo>
                    <a:pt x="31" y="251"/>
                    <a:pt x="31" y="251"/>
                    <a:pt x="31" y="251"/>
                  </a:cubicBezTo>
                  <a:close/>
                  <a:moveTo>
                    <a:pt x="30" y="251"/>
                  </a:moveTo>
                  <a:cubicBezTo>
                    <a:pt x="31" y="251"/>
                    <a:pt x="31" y="251"/>
                    <a:pt x="31" y="251"/>
                  </a:cubicBezTo>
                  <a:cubicBezTo>
                    <a:pt x="31" y="251"/>
                    <a:pt x="31" y="251"/>
                    <a:pt x="30" y="251"/>
                  </a:cubicBezTo>
                  <a:close/>
                  <a:moveTo>
                    <a:pt x="43" y="252"/>
                  </a:moveTo>
                  <a:cubicBezTo>
                    <a:pt x="34" y="250"/>
                    <a:pt x="33" y="242"/>
                    <a:pt x="33" y="242"/>
                  </a:cubicBezTo>
                  <a:cubicBezTo>
                    <a:pt x="33" y="242"/>
                    <a:pt x="38" y="243"/>
                    <a:pt x="42" y="241"/>
                  </a:cubicBezTo>
                  <a:cubicBezTo>
                    <a:pt x="42" y="241"/>
                    <a:pt x="40" y="246"/>
                    <a:pt x="43" y="252"/>
                  </a:cubicBezTo>
                  <a:close/>
                  <a:moveTo>
                    <a:pt x="49" y="242"/>
                  </a:moveTo>
                  <a:cubicBezTo>
                    <a:pt x="49" y="242"/>
                    <a:pt x="49" y="242"/>
                    <a:pt x="49" y="242"/>
                  </a:cubicBezTo>
                  <a:cubicBezTo>
                    <a:pt x="49" y="242"/>
                    <a:pt x="49" y="242"/>
                    <a:pt x="49" y="242"/>
                  </a:cubicBezTo>
                  <a:close/>
                  <a:moveTo>
                    <a:pt x="71" y="229"/>
                  </a:moveTo>
                  <a:cubicBezTo>
                    <a:pt x="71" y="226"/>
                    <a:pt x="73" y="225"/>
                    <a:pt x="77" y="224"/>
                  </a:cubicBezTo>
                  <a:cubicBezTo>
                    <a:pt x="81" y="223"/>
                    <a:pt x="84" y="225"/>
                    <a:pt x="83" y="227"/>
                  </a:cubicBezTo>
                  <a:cubicBezTo>
                    <a:pt x="81" y="230"/>
                    <a:pt x="71" y="229"/>
                    <a:pt x="71" y="229"/>
                  </a:cubicBezTo>
                  <a:close/>
                  <a:moveTo>
                    <a:pt x="143" y="327"/>
                  </a:moveTo>
                  <a:cubicBezTo>
                    <a:pt x="142" y="327"/>
                    <a:pt x="141" y="327"/>
                    <a:pt x="141" y="327"/>
                  </a:cubicBezTo>
                  <a:cubicBezTo>
                    <a:pt x="140" y="327"/>
                    <a:pt x="140" y="327"/>
                    <a:pt x="140" y="327"/>
                  </a:cubicBezTo>
                  <a:cubicBezTo>
                    <a:pt x="139" y="327"/>
                    <a:pt x="138" y="327"/>
                    <a:pt x="138" y="327"/>
                  </a:cubicBezTo>
                  <a:cubicBezTo>
                    <a:pt x="138" y="327"/>
                    <a:pt x="137" y="327"/>
                    <a:pt x="137" y="327"/>
                  </a:cubicBezTo>
                  <a:cubicBezTo>
                    <a:pt x="137" y="326"/>
                    <a:pt x="137" y="325"/>
                    <a:pt x="137" y="324"/>
                  </a:cubicBezTo>
                  <a:cubicBezTo>
                    <a:pt x="137" y="323"/>
                    <a:pt x="137" y="323"/>
                    <a:pt x="137" y="323"/>
                  </a:cubicBezTo>
                  <a:cubicBezTo>
                    <a:pt x="137" y="322"/>
                    <a:pt x="137" y="321"/>
                    <a:pt x="137" y="320"/>
                  </a:cubicBezTo>
                  <a:cubicBezTo>
                    <a:pt x="137" y="320"/>
                    <a:pt x="137" y="320"/>
                    <a:pt x="137" y="319"/>
                  </a:cubicBezTo>
                  <a:cubicBezTo>
                    <a:pt x="137" y="319"/>
                    <a:pt x="137" y="318"/>
                    <a:pt x="137" y="317"/>
                  </a:cubicBezTo>
                  <a:cubicBezTo>
                    <a:pt x="137" y="317"/>
                    <a:pt x="137" y="317"/>
                    <a:pt x="137" y="316"/>
                  </a:cubicBezTo>
                  <a:cubicBezTo>
                    <a:pt x="137" y="315"/>
                    <a:pt x="137" y="314"/>
                    <a:pt x="137" y="313"/>
                  </a:cubicBezTo>
                  <a:cubicBezTo>
                    <a:pt x="137" y="313"/>
                    <a:pt x="137" y="313"/>
                    <a:pt x="137" y="313"/>
                  </a:cubicBezTo>
                  <a:cubicBezTo>
                    <a:pt x="137" y="312"/>
                    <a:pt x="137" y="311"/>
                    <a:pt x="137" y="310"/>
                  </a:cubicBezTo>
                  <a:cubicBezTo>
                    <a:pt x="137" y="310"/>
                    <a:pt x="137" y="310"/>
                    <a:pt x="137" y="309"/>
                  </a:cubicBezTo>
                  <a:cubicBezTo>
                    <a:pt x="137" y="309"/>
                    <a:pt x="137" y="308"/>
                    <a:pt x="137" y="307"/>
                  </a:cubicBezTo>
                  <a:cubicBezTo>
                    <a:pt x="137" y="307"/>
                    <a:pt x="137" y="307"/>
                    <a:pt x="137" y="306"/>
                  </a:cubicBezTo>
                  <a:cubicBezTo>
                    <a:pt x="137" y="306"/>
                    <a:pt x="137" y="306"/>
                    <a:pt x="137" y="306"/>
                  </a:cubicBezTo>
                  <a:cubicBezTo>
                    <a:pt x="137" y="306"/>
                    <a:pt x="137" y="306"/>
                    <a:pt x="138" y="306"/>
                  </a:cubicBezTo>
                  <a:cubicBezTo>
                    <a:pt x="138" y="306"/>
                    <a:pt x="138" y="306"/>
                    <a:pt x="139" y="306"/>
                  </a:cubicBezTo>
                  <a:cubicBezTo>
                    <a:pt x="140" y="306"/>
                    <a:pt x="141" y="305"/>
                    <a:pt x="143" y="305"/>
                  </a:cubicBezTo>
                  <a:cubicBezTo>
                    <a:pt x="143" y="305"/>
                    <a:pt x="143" y="305"/>
                    <a:pt x="143" y="305"/>
                  </a:cubicBezTo>
                  <a:cubicBezTo>
                    <a:pt x="144" y="305"/>
                    <a:pt x="145" y="305"/>
                    <a:pt x="147" y="305"/>
                  </a:cubicBezTo>
                  <a:cubicBezTo>
                    <a:pt x="147" y="305"/>
                    <a:pt x="147" y="305"/>
                    <a:pt x="148" y="305"/>
                  </a:cubicBezTo>
                  <a:cubicBezTo>
                    <a:pt x="148" y="305"/>
                    <a:pt x="148" y="305"/>
                    <a:pt x="148" y="305"/>
                  </a:cubicBezTo>
                  <a:cubicBezTo>
                    <a:pt x="148" y="312"/>
                    <a:pt x="146" y="320"/>
                    <a:pt x="143" y="327"/>
                  </a:cubicBezTo>
                  <a:cubicBezTo>
                    <a:pt x="143" y="327"/>
                    <a:pt x="143" y="327"/>
                    <a:pt x="143" y="327"/>
                  </a:cubicBezTo>
                  <a:close/>
                  <a:moveTo>
                    <a:pt x="147" y="299"/>
                  </a:moveTo>
                  <a:cubicBezTo>
                    <a:pt x="147" y="299"/>
                    <a:pt x="146" y="299"/>
                    <a:pt x="146" y="299"/>
                  </a:cubicBezTo>
                  <a:cubicBezTo>
                    <a:pt x="145" y="299"/>
                    <a:pt x="143" y="299"/>
                    <a:pt x="142" y="299"/>
                  </a:cubicBezTo>
                  <a:cubicBezTo>
                    <a:pt x="142" y="299"/>
                    <a:pt x="142" y="299"/>
                    <a:pt x="142" y="299"/>
                  </a:cubicBezTo>
                  <a:cubicBezTo>
                    <a:pt x="140" y="299"/>
                    <a:pt x="139" y="300"/>
                    <a:pt x="138" y="300"/>
                  </a:cubicBezTo>
                  <a:cubicBezTo>
                    <a:pt x="137" y="300"/>
                    <a:pt x="137" y="300"/>
                    <a:pt x="137" y="300"/>
                  </a:cubicBezTo>
                  <a:cubicBezTo>
                    <a:pt x="136" y="300"/>
                    <a:pt x="136" y="300"/>
                    <a:pt x="136" y="300"/>
                  </a:cubicBezTo>
                  <a:cubicBezTo>
                    <a:pt x="136" y="300"/>
                    <a:pt x="135" y="300"/>
                    <a:pt x="135" y="300"/>
                  </a:cubicBezTo>
                  <a:cubicBezTo>
                    <a:pt x="135" y="299"/>
                    <a:pt x="135" y="299"/>
                    <a:pt x="135" y="299"/>
                  </a:cubicBezTo>
                  <a:cubicBezTo>
                    <a:pt x="135" y="298"/>
                    <a:pt x="135" y="297"/>
                    <a:pt x="135" y="297"/>
                  </a:cubicBezTo>
                  <a:cubicBezTo>
                    <a:pt x="135" y="296"/>
                    <a:pt x="135" y="296"/>
                    <a:pt x="134" y="295"/>
                  </a:cubicBezTo>
                  <a:cubicBezTo>
                    <a:pt x="134" y="295"/>
                    <a:pt x="134" y="294"/>
                    <a:pt x="134" y="293"/>
                  </a:cubicBezTo>
                  <a:cubicBezTo>
                    <a:pt x="134" y="293"/>
                    <a:pt x="134" y="292"/>
                    <a:pt x="133" y="292"/>
                  </a:cubicBezTo>
                  <a:cubicBezTo>
                    <a:pt x="133" y="291"/>
                    <a:pt x="133" y="290"/>
                    <a:pt x="132" y="289"/>
                  </a:cubicBezTo>
                  <a:cubicBezTo>
                    <a:pt x="132" y="289"/>
                    <a:pt x="132" y="289"/>
                    <a:pt x="132" y="289"/>
                  </a:cubicBezTo>
                  <a:cubicBezTo>
                    <a:pt x="132" y="288"/>
                    <a:pt x="132" y="287"/>
                    <a:pt x="131" y="286"/>
                  </a:cubicBezTo>
                  <a:cubicBezTo>
                    <a:pt x="131" y="286"/>
                    <a:pt x="131" y="285"/>
                    <a:pt x="131" y="285"/>
                  </a:cubicBezTo>
                  <a:cubicBezTo>
                    <a:pt x="131" y="284"/>
                    <a:pt x="130" y="283"/>
                    <a:pt x="130" y="283"/>
                  </a:cubicBezTo>
                  <a:cubicBezTo>
                    <a:pt x="130" y="282"/>
                    <a:pt x="130" y="282"/>
                    <a:pt x="130" y="282"/>
                  </a:cubicBezTo>
                  <a:cubicBezTo>
                    <a:pt x="129" y="281"/>
                    <a:pt x="129" y="280"/>
                    <a:pt x="129" y="280"/>
                  </a:cubicBezTo>
                  <a:cubicBezTo>
                    <a:pt x="128" y="279"/>
                    <a:pt x="128" y="279"/>
                    <a:pt x="128" y="279"/>
                  </a:cubicBezTo>
                  <a:cubicBezTo>
                    <a:pt x="128" y="279"/>
                    <a:pt x="128" y="278"/>
                    <a:pt x="128" y="278"/>
                  </a:cubicBezTo>
                  <a:cubicBezTo>
                    <a:pt x="142" y="271"/>
                    <a:pt x="142" y="271"/>
                    <a:pt x="142" y="271"/>
                  </a:cubicBezTo>
                  <a:cubicBezTo>
                    <a:pt x="146" y="279"/>
                    <a:pt x="148" y="289"/>
                    <a:pt x="148" y="299"/>
                  </a:cubicBezTo>
                  <a:cubicBezTo>
                    <a:pt x="148" y="299"/>
                    <a:pt x="148" y="299"/>
                    <a:pt x="147" y="299"/>
                  </a:cubicBezTo>
                  <a:close/>
                  <a:moveTo>
                    <a:pt x="122" y="328"/>
                  </a:moveTo>
                  <a:cubicBezTo>
                    <a:pt x="121" y="328"/>
                    <a:pt x="121" y="328"/>
                    <a:pt x="121" y="328"/>
                  </a:cubicBezTo>
                  <a:cubicBezTo>
                    <a:pt x="121" y="328"/>
                    <a:pt x="121" y="328"/>
                    <a:pt x="121" y="328"/>
                  </a:cubicBezTo>
                  <a:cubicBezTo>
                    <a:pt x="121" y="327"/>
                    <a:pt x="121" y="326"/>
                    <a:pt x="120" y="324"/>
                  </a:cubicBezTo>
                  <a:cubicBezTo>
                    <a:pt x="120" y="324"/>
                    <a:pt x="120" y="324"/>
                    <a:pt x="120" y="324"/>
                  </a:cubicBezTo>
                  <a:cubicBezTo>
                    <a:pt x="120" y="322"/>
                    <a:pt x="119" y="321"/>
                    <a:pt x="119" y="320"/>
                  </a:cubicBezTo>
                  <a:cubicBezTo>
                    <a:pt x="119" y="320"/>
                    <a:pt x="119" y="320"/>
                    <a:pt x="119" y="319"/>
                  </a:cubicBezTo>
                  <a:cubicBezTo>
                    <a:pt x="119" y="318"/>
                    <a:pt x="118" y="317"/>
                    <a:pt x="118" y="316"/>
                  </a:cubicBezTo>
                  <a:cubicBezTo>
                    <a:pt x="118" y="315"/>
                    <a:pt x="118" y="315"/>
                    <a:pt x="118" y="315"/>
                  </a:cubicBezTo>
                  <a:cubicBezTo>
                    <a:pt x="117" y="314"/>
                    <a:pt x="117" y="312"/>
                    <a:pt x="116" y="311"/>
                  </a:cubicBezTo>
                  <a:cubicBezTo>
                    <a:pt x="117" y="311"/>
                    <a:pt x="117" y="311"/>
                    <a:pt x="118" y="311"/>
                  </a:cubicBezTo>
                  <a:cubicBezTo>
                    <a:pt x="118" y="310"/>
                    <a:pt x="119" y="310"/>
                    <a:pt x="119" y="310"/>
                  </a:cubicBezTo>
                  <a:cubicBezTo>
                    <a:pt x="121" y="310"/>
                    <a:pt x="122" y="309"/>
                    <a:pt x="124" y="309"/>
                  </a:cubicBezTo>
                  <a:cubicBezTo>
                    <a:pt x="124" y="309"/>
                    <a:pt x="124" y="309"/>
                    <a:pt x="124" y="309"/>
                  </a:cubicBezTo>
                  <a:cubicBezTo>
                    <a:pt x="125" y="308"/>
                    <a:pt x="127" y="308"/>
                    <a:pt x="128" y="308"/>
                  </a:cubicBezTo>
                  <a:cubicBezTo>
                    <a:pt x="128" y="308"/>
                    <a:pt x="129" y="308"/>
                    <a:pt x="129" y="307"/>
                  </a:cubicBezTo>
                  <a:cubicBezTo>
                    <a:pt x="130" y="307"/>
                    <a:pt x="130" y="307"/>
                    <a:pt x="131" y="307"/>
                  </a:cubicBezTo>
                  <a:cubicBezTo>
                    <a:pt x="131" y="307"/>
                    <a:pt x="131" y="307"/>
                    <a:pt x="131" y="307"/>
                  </a:cubicBezTo>
                  <a:cubicBezTo>
                    <a:pt x="131" y="307"/>
                    <a:pt x="131" y="307"/>
                    <a:pt x="131" y="307"/>
                  </a:cubicBezTo>
                  <a:cubicBezTo>
                    <a:pt x="131" y="308"/>
                    <a:pt x="131" y="309"/>
                    <a:pt x="131" y="310"/>
                  </a:cubicBezTo>
                  <a:cubicBezTo>
                    <a:pt x="131" y="310"/>
                    <a:pt x="131" y="311"/>
                    <a:pt x="131" y="311"/>
                  </a:cubicBezTo>
                  <a:cubicBezTo>
                    <a:pt x="131" y="312"/>
                    <a:pt x="131" y="312"/>
                    <a:pt x="131" y="313"/>
                  </a:cubicBezTo>
                  <a:cubicBezTo>
                    <a:pt x="131" y="313"/>
                    <a:pt x="131" y="314"/>
                    <a:pt x="131" y="314"/>
                  </a:cubicBezTo>
                  <a:cubicBezTo>
                    <a:pt x="131" y="315"/>
                    <a:pt x="131" y="315"/>
                    <a:pt x="131" y="316"/>
                  </a:cubicBezTo>
                  <a:cubicBezTo>
                    <a:pt x="131" y="316"/>
                    <a:pt x="131" y="317"/>
                    <a:pt x="131" y="317"/>
                  </a:cubicBezTo>
                  <a:cubicBezTo>
                    <a:pt x="131" y="318"/>
                    <a:pt x="131" y="319"/>
                    <a:pt x="131" y="320"/>
                  </a:cubicBezTo>
                  <a:cubicBezTo>
                    <a:pt x="131" y="320"/>
                    <a:pt x="131" y="320"/>
                    <a:pt x="131" y="320"/>
                  </a:cubicBezTo>
                  <a:cubicBezTo>
                    <a:pt x="131" y="321"/>
                    <a:pt x="131" y="322"/>
                    <a:pt x="131" y="323"/>
                  </a:cubicBezTo>
                  <a:cubicBezTo>
                    <a:pt x="131" y="323"/>
                    <a:pt x="131" y="323"/>
                    <a:pt x="131" y="323"/>
                  </a:cubicBezTo>
                  <a:cubicBezTo>
                    <a:pt x="131" y="324"/>
                    <a:pt x="131" y="325"/>
                    <a:pt x="131" y="326"/>
                  </a:cubicBezTo>
                  <a:cubicBezTo>
                    <a:pt x="131" y="326"/>
                    <a:pt x="131" y="326"/>
                    <a:pt x="131" y="326"/>
                  </a:cubicBezTo>
                  <a:cubicBezTo>
                    <a:pt x="131" y="327"/>
                    <a:pt x="131" y="327"/>
                    <a:pt x="131" y="327"/>
                  </a:cubicBezTo>
                  <a:cubicBezTo>
                    <a:pt x="131" y="327"/>
                    <a:pt x="130" y="327"/>
                    <a:pt x="130" y="327"/>
                  </a:cubicBezTo>
                  <a:cubicBezTo>
                    <a:pt x="130" y="327"/>
                    <a:pt x="129" y="327"/>
                    <a:pt x="129" y="327"/>
                  </a:cubicBezTo>
                  <a:cubicBezTo>
                    <a:pt x="128" y="327"/>
                    <a:pt x="127" y="327"/>
                    <a:pt x="126" y="327"/>
                  </a:cubicBezTo>
                  <a:cubicBezTo>
                    <a:pt x="126" y="328"/>
                    <a:pt x="125" y="328"/>
                    <a:pt x="125" y="328"/>
                  </a:cubicBezTo>
                  <a:cubicBezTo>
                    <a:pt x="124" y="328"/>
                    <a:pt x="123" y="328"/>
                    <a:pt x="122" y="328"/>
                  </a:cubicBezTo>
                  <a:cubicBezTo>
                    <a:pt x="122" y="328"/>
                    <a:pt x="122" y="328"/>
                    <a:pt x="122" y="328"/>
                  </a:cubicBezTo>
                  <a:close/>
                  <a:moveTo>
                    <a:pt x="58" y="266"/>
                  </a:moveTo>
                  <a:cubicBezTo>
                    <a:pt x="59" y="265"/>
                    <a:pt x="59" y="265"/>
                    <a:pt x="60" y="265"/>
                  </a:cubicBezTo>
                  <a:cubicBezTo>
                    <a:pt x="60" y="265"/>
                    <a:pt x="60" y="265"/>
                    <a:pt x="60" y="265"/>
                  </a:cubicBezTo>
                  <a:cubicBezTo>
                    <a:pt x="66" y="275"/>
                    <a:pt x="66" y="275"/>
                    <a:pt x="66" y="275"/>
                  </a:cubicBezTo>
                  <a:cubicBezTo>
                    <a:pt x="68" y="279"/>
                    <a:pt x="68" y="279"/>
                    <a:pt x="68" y="279"/>
                  </a:cubicBezTo>
                  <a:cubicBezTo>
                    <a:pt x="68" y="280"/>
                    <a:pt x="67" y="280"/>
                    <a:pt x="67" y="280"/>
                  </a:cubicBezTo>
                  <a:cubicBezTo>
                    <a:pt x="66" y="280"/>
                    <a:pt x="66" y="281"/>
                    <a:pt x="66" y="281"/>
                  </a:cubicBezTo>
                  <a:cubicBezTo>
                    <a:pt x="63" y="282"/>
                    <a:pt x="60" y="283"/>
                    <a:pt x="57" y="285"/>
                  </a:cubicBezTo>
                  <a:cubicBezTo>
                    <a:pt x="56" y="285"/>
                    <a:pt x="56" y="285"/>
                    <a:pt x="56" y="285"/>
                  </a:cubicBezTo>
                  <a:cubicBezTo>
                    <a:pt x="55" y="285"/>
                    <a:pt x="55" y="286"/>
                    <a:pt x="54" y="286"/>
                  </a:cubicBezTo>
                  <a:cubicBezTo>
                    <a:pt x="54" y="286"/>
                    <a:pt x="54" y="286"/>
                    <a:pt x="54" y="286"/>
                  </a:cubicBezTo>
                  <a:cubicBezTo>
                    <a:pt x="54" y="284"/>
                    <a:pt x="53" y="283"/>
                    <a:pt x="53" y="282"/>
                  </a:cubicBezTo>
                  <a:cubicBezTo>
                    <a:pt x="53" y="282"/>
                    <a:pt x="53" y="281"/>
                    <a:pt x="53" y="281"/>
                  </a:cubicBezTo>
                  <a:cubicBezTo>
                    <a:pt x="52" y="280"/>
                    <a:pt x="52" y="279"/>
                    <a:pt x="52" y="277"/>
                  </a:cubicBezTo>
                  <a:cubicBezTo>
                    <a:pt x="52" y="277"/>
                    <a:pt x="52" y="277"/>
                    <a:pt x="52" y="277"/>
                  </a:cubicBezTo>
                  <a:cubicBezTo>
                    <a:pt x="51" y="276"/>
                    <a:pt x="51" y="275"/>
                    <a:pt x="51" y="274"/>
                  </a:cubicBezTo>
                  <a:cubicBezTo>
                    <a:pt x="51" y="273"/>
                    <a:pt x="51" y="273"/>
                    <a:pt x="50" y="273"/>
                  </a:cubicBezTo>
                  <a:cubicBezTo>
                    <a:pt x="50" y="271"/>
                    <a:pt x="50" y="270"/>
                    <a:pt x="50" y="269"/>
                  </a:cubicBezTo>
                  <a:cubicBezTo>
                    <a:pt x="50" y="269"/>
                    <a:pt x="50" y="269"/>
                    <a:pt x="50" y="269"/>
                  </a:cubicBezTo>
                  <a:cubicBezTo>
                    <a:pt x="50" y="269"/>
                    <a:pt x="50" y="269"/>
                    <a:pt x="50" y="269"/>
                  </a:cubicBezTo>
                  <a:cubicBezTo>
                    <a:pt x="51" y="268"/>
                    <a:pt x="51" y="268"/>
                    <a:pt x="52" y="268"/>
                  </a:cubicBezTo>
                  <a:cubicBezTo>
                    <a:pt x="52" y="268"/>
                    <a:pt x="52" y="268"/>
                    <a:pt x="53" y="268"/>
                  </a:cubicBezTo>
                  <a:cubicBezTo>
                    <a:pt x="53" y="268"/>
                    <a:pt x="54" y="267"/>
                    <a:pt x="55" y="267"/>
                  </a:cubicBezTo>
                  <a:cubicBezTo>
                    <a:pt x="55" y="267"/>
                    <a:pt x="55" y="267"/>
                    <a:pt x="55" y="267"/>
                  </a:cubicBezTo>
                  <a:cubicBezTo>
                    <a:pt x="56" y="267"/>
                    <a:pt x="57" y="266"/>
                    <a:pt x="57" y="266"/>
                  </a:cubicBezTo>
                  <a:cubicBezTo>
                    <a:pt x="58" y="266"/>
                    <a:pt x="58" y="266"/>
                    <a:pt x="58" y="266"/>
                  </a:cubicBezTo>
                  <a:close/>
                  <a:moveTo>
                    <a:pt x="56" y="248"/>
                  </a:moveTo>
                  <a:cubicBezTo>
                    <a:pt x="57" y="248"/>
                    <a:pt x="57" y="248"/>
                    <a:pt x="58" y="249"/>
                  </a:cubicBezTo>
                  <a:cubicBezTo>
                    <a:pt x="57" y="248"/>
                    <a:pt x="57" y="248"/>
                    <a:pt x="56" y="248"/>
                  </a:cubicBezTo>
                  <a:close/>
                  <a:moveTo>
                    <a:pt x="58" y="249"/>
                  </a:moveTo>
                  <a:cubicBezTo>
                    <a:pt x="58" y="249"/>
                    <a:pt x="58" y="249"/>
                    <a:pt x="58" y="249"/>
                  </a:cubicBezTo>
                  <a:cubicBezTo>
                    <a:pt x="58" y="249"/>
                    <a:pt x="58" y="249"/>
                    <a:pt x="58" y="249"/>
                  </a:cubicBezTo>
                  <a:close/>
                  <a:moveTo>
                    <a:pt x="81" y="249"/>
                  </a:moveTo>
                  <a:cubicBezTo>
                    <a:pt x="81" y="248"/>
                    <a:pt x="81" y="248"/>
                    <a:pt x="81" y="248"/>
                  </a:cubicBezTo>
                  <a:cubicBezTo>
                    <a:pt x="82" y="247"/>
                    <a:pt x="83" y="247"/>
                    <a:pt x="84" y="246"/>
                  </a:cubicBezTo>
                  <a:cubicBezTo>
                    <a:pt x="84" y="245"/>
                    <a:pt x="84" y="245"/>
                    <a:pt x="84" y="245"/>
                  </a:cubicBezTo>
                  <a:cubicBezTo>
                    <a:pt x="84" y="245"/>
                    <a:pt x="84" y="245"/>
                    <a:pt x="85" y="244"/>
                  </a:cubicBezTo>
                  <a:cubicBezTo>
                    <a:pt x="85" y="244"/>
                    <a:pt x="85" y="244"/>
                    <a:pt x="85" y="245"/>
                  </a:cubicBezTo>
                  <a:cubicBezTo>
                    <a:pt x="85" y="245"/>
                    <a:pt x="86" y="245"/>
                    <a:pt x="86" y="245"/>
                  </a:cubicBezTo>
                  <a:cubicBezTo>
                    <a:pt x="87" y="245"/>
                    <a:pt x="87" y="246"/>
                    <a:pt x="88" y="246"/>
                  </a:cubicBezTo>
                  <a:cubicBezTo>
                    <a:pt x="88" y="246"/>
                    <a:pt x="88" y="246"/>
                    <a:pt x="89" y="246"/>
                  </a:cubicBezTo>
                  <a:cubicBezTo>
                    <a:pt x="89" y="247"/>
                    <a:pt x="90" y="247"/>
                    <a:pt x="91" y="247"/>
                  </a:cubicBezTo>
                  <a:cubicBezTo>
                    <a:pt x="91" y="248"/>
                    <a:pt x="91" y="248"/>
                    <a:pt x="91" y="248"/>
                  </a:cubicBezTo>
                  <a:cubicBezTo>
                    <a:pt x="92" y="248"/>
                    <a:pt x="93" y="249"/>
                    <a:pt x="94" y="249"/>
                  </a:cubicBezTo>
                  <a:cubicBezTo>
                    <a:pt x="94" y="249"/>
                    <a:pt x="94" y="250"/>
                    <a:pt x="94" y="250"/>
                  </a:cubicBezTo>
                  <a:cubicBezTo>
                    <a:pt x="95" y="250"/>
                    <a:pt x="95" y="250"/>
                    <a:pt x="96" y="251"/>
                  </a:cubicBezTo>
                  <a:cubicBezTo>
                    <a:pt x="96" y="251"/>
                    <a:pt x="97" y="251"/>
                    <a:pt x="97" y="251"/>
                  </a:cubicBezTo>
                  <a:cubicBezTo>
                    <a:pt x="97" y="252"/>
                    <a:pt x="98" y="252"/>
                    <a:pt x="98" y="253"/>
                  </a:cubicBezTo>
                  <a:cubicBezTo>
                    <a:pt x="99" y="253"/>
                    <a:pt x="99" y="253"/>
                    <a:pt x="99" y="253"/>
                  </a:cubicBezTo>
                  <a:cubicBezTo>
                    <a:pt x="100" y="254"/>
                    <a:pt x="101" y="254"/>
                    <a:pt x="101" y="255"/>
                  </a:cubicBezTo>
                  <a:cubicBezTo>
                    <a:pt x="101" y="255"/>
                    <a:pt x="101" y="255"/>
                    <a:pt x="101" y="255"/>
                  </a:cubicBezTo>
                  <a:cubicBezTo>
                    <a:pt x="101" y="255"/>
                    <a:pt x="101" y="255"/>
                    <a:pt x="100" y="256"/>
                  </a:cubicBezTo>
                  <a:cubicBezTo>
                    <a:pt x="100" y="256"/>
                    <a:pt x="100" y="256"/>
                    <a:pt x="100" y="257"/>
                  </a:cubicBezTo>
                  <a:cubicBezTo>
                    <a:pt x="99" y="258"/>
                    <a:pt x="97" y="259"/>
                    <a:pt x="96" y="260"/>
                  </a:cubicBezTo>
                  <a:cubicBezTo>
                    <a:pt x="96" y="260"/>
                    <a:pt x="96" y="260"/>
                    <a:pt x="96" y="260"/>
                  </a:cubicBezTo>
                  <a:cubicBezTo>
                    <a:pt x="95" y="261"/>
                    <a:pt x="94" y="262"/>
                    <a:pt x="93" y="263"/>
                  </a:cubicBezTo>
                  <a:cubicBezTo>
                    <a:pt x="92" y="263"/>
                    <a:pt x="92" y="263"/>
                    <a:pt x="92" y="264"/>
                  </a:cubicBezTo>
                  <a:cubicBezTo>
                    <a:pt x="91" y="264"/>
                    <a:pt x="91" y="264"/>
                    <a:pt x="91" y="265"/>
                  </a:cubicBezTo>
                  <a:cubicBezTo>
                    <a:pt x="90" y="264"/>
                    <a:pt x="89" y="263"/>
                    <a:pt x="88" y="262"/>
                  </a:cubicBezTo>
                  <a:cubicBezTo>
                    <a:pt x="88" y="261"/>
                    <a:pt x="88" y="261"/>
                    <a:pt x="87" y="261"/>
                  </a:cubicBezTo>
                  <a:cubicBezTo>
                    <a:pt x="87" y="260"/>
                    <a:pt x="86" y="259"/>
                    <a:pt x="85" y="258"/>
                  </a:cubicBezTo>
                  <a:cubicBezTo>
                    <a:pt x="85" y="258"/>
                    <a:pt x="85" y="258"/>
                    <a:pt x="85" y="258"/>
                  </a:cubicBezTo>
                  <a:cubicBezTo>
                    <a:pt x="84" y="257"/>
                    <a:pt x="83" y="256"/>
                    <a:pt x="82" y="255"/>
                  </a:cubicBezTo>
                  <a:cubicBezTo>
                    <a:pt x="82" y="255"/>
                    <a:pt x="81" y="254"/>
                    <a:pt x="81" y="254"/>
                  </a:cubicBezTo>
                  <a:cubicBezTo>
                    <a:pt x="80" y="253"/>
                    <a:pt x="80" y="253"/>
                    <a:pt x="79" y="252"/>
                  </a:cubicBezTo>
                  <a:cubicBezTo>
                    <a:pt x="79" y="252"/>
                    <a:pt x="78" y="252"/>
                    <a:pt x="78" y="251"/>
                  </a:cubicBezTo>
                  <a:cubicBezTo>
                    <a:pt x="79" y="251"/>
                    <a:pt x="79" y="251"/>
                    <a:pt x="79" y="251"/>
                  </a:cubicBezTo>
                  <a:cubicBezTo>
                    <a:pt x="79" y="251"/>
                    <a:pt x="79" y="251"/>
                    <a:pt x="79" y="251"/>
                  </a:cubicBezTo>
                  <a:cubicBezTo>
                    <a:pt x="80" y="250"/>
                    <a:pt x="80" y="249"/>
                    <a:pt x="81" y="249"/>
                  </a:cubicBezTo>
                  <a:close/>
                  <a:moveTo>
                    <a:pt x="104" y="261"/>
                  </a:moveTo>
                  <a:cubicBezTo>
                    <a:pt x="104" y="261"/>
                    <a:pt x="104" y="260"/>
                    <a:pt x="105" y="260"/>
                  </a:cubicBezTo>
                  <a:cubicBezTo>
                    <a:pt x="105" y="259"/>
                    <a:pt x="106" y="259"/>
                    <a:pt x="106" y="259"/>
                  </a:cubicBezTo>
                  <a:cubicBezTo>
                    <a:pt x="106" y="259"/>
                    <a:pt x="106" y="259"/>
                    <a:pt x="106" y="259"/>
                  </a:cubicBezTo>
                  <a:cubicBezTo>
                    <a:pt x="106" y="259"/>
                    <a:pt x="107" y="259"/>
                    <a:pt x="107" y="260"/>
                  </a:cubicBezTo>
                  <a:cubicBezTo>
                    <a:pt x="107" y="260"/>
                    <a:pt x="108" y="261"/>
                    <a:pt x="108" y="261"/>
                  </a:cubicBezTo>
                  <a:cubicBezTo>
                    <a:pt x="109" y="262"/>
                    <a:pt x="109" y="262"/>
                    <a:pt x="109" y="262"/>
                  </a:cubicBezTo>
                  <a:cubicBezTo>
                    <a:pt x="110" y="263"/>
                    <a:pt x="110" y="263"/>
                    <a:pt x="111" y="264"/>
                  </a:cubicBezTo>
                  <a:cubicBezTo>
                    <a:pt x="111" y="264"/>
                    <a:pt x="111" y="264"/>
                    <a:pt x="111" y="264"/>
                  </a:cubicBezTo>
                  <a:cubicBezTo>
                    <a:pt x="112" y="265"/>
                    <a:pt x="113" y="266"/>
                    <a:pt x="114" y="267"/>
                  </a:cubicBezTo>
                  <a:cubicBezTo>
                    <a:pt x="114" y="267"/>
                    <a:pt x="114" y="267"/>
                    <a:pt x="114" y="267"/>
                  </a:cubicBezTo>
                  <a:cubicBezTo>
                    <a:pt x="114" y="268"/>
                    <a:pt x="115" y="269"/>
                    <a:pt x="115" y="269"/>
                  </a:cubicBezTo>
                  <a:cubicBezTo>
                    <a:pt x="116" y="270"/>
                    <a:pt x="116" y="270"/>
                    <a:pt x="116" y="270"/>
                  </a:cubicBezTo>
                  <a:cubicBezTo>
                    <a:pt x="116" y="271"/>
                    <a:pt x="117" y="271"/>
                    <a:pt x="117" y="272"/>
                  </a:cubicBezTo>
                  <a:cubicBezTo>
                    <a:pt x="118" y="272"/>
                    <a:pt x="118" y="273"/>
                    <a:pt x="118" y="273"/>
                  </a:cubicBezTo>
                  <a:cubicBezTo>
                    <a:pt x="118" y="274"/>
                    <a:pt x="119" y="274"/>
                    <a:pt x="119" y="275"/>
                  </a:cubicBezTo>
                  <a:cubicBezTo>
                    <a:pt x="119" y="275"/>
                    <a:pt x="120" y="275"/>
                    <a:pt x="120" y="276"/>
                  </a:cubicBezTo>
                  <a:cubicBezTo>
                    <a:pt x="120" y="276"/>
                    <a:pt x="120" y="276"/>
                    <a:pt x="120" y="276"/>
                  </a:cubicBezTo>
                  <a:cubicBezTo>
                    <a:pt x="112" y="281"/>
                    <a:pt x="112" y="281"/>
                    <a:pt x="112" y="281"/>
                  </a:cubicBezTo>
                  <a:cubicBezTo>
                    <a:pt x="104" y="285"/>
                    <a:pt x="104" y="285"/>
                    <a:pt x="104" y="285"/>
                  </a:cubicBezTo>
                  <a:cubicBezTo>
                    <a:pt x="104" y="284"/>
                    <a:pt x="104" y="283"/>
                    <a:pt x="103" y="283"/>
                  </a:cubicBezTo>
                  <a:cubicBezTo>
                    <a:pt x="103" y="282"/>
                    <a:pt x="103" y="282"/>
                    <a:pt x="102" y="281"/>
                  </a:cubicBezTo>
                  <a:cubicBezTo>
                    <a:pt x="102" y="280"/>
                    <a:pt x="101" y="278"/>
                    <a:pt x="100" y="277"/>
                  </a:cubicBezTo>
                  <a:cubicBezTo>
                    <a:pt x="100" y="277"/>
                    <a:pt x="100" y="277"/>
                    <a:pt x="100" y="277"/>
                  </a:cubicBezTo>
                  <a:cubicBezTo>
                    <a:pt x="99" y="275"/>
                    <a:pt x="98" y="274"/>
                    <a:pt x="96" y="272"/>
                  </a:cubicBezTo>
                  <a:cubicBezTo>
                    <a:pt x="96" y="272"/>
                    <a:pt x="96" y="271"/>
                    <a:pt x="96" y="271"/>
                  </a:cubicBezTo>
                  <a:cubicBezTo>
                    <a:pt x="95" y="270"/>
                    <a:pt x="95" y="270"/>
                    <a:pt x="94" y="269"/>
                  </a:cubicBezTo>
                  <a:cubicBezTo>
                    <a:pt x="95" y="269"/>
                    <a:pt x="95" y="269"/>
                    <a:pt x="96" y="268"/>
                  </a:cubicBezTo>
                  <a:cubicBezTo>
                    <a:pt x="96" y="268"/>
                    <a:pt x="96" y="268"/>
                    <a:pt x="97" y="267"/>
                  </a:cubicBezTo>
                  <a:cubicBezTo>
                    <a:pt x="98" y="266"/>
                    <a:pt x="99" y="265"/>
                    <a:pt x="100" y="264"/>
                  </a:cubicBezTo>
                  <a:cubicBezTo>
                    <a:pt x="100" y="264"/>
                    <a:pt x="100" y="264"/>
                    <a:pt x="100" y="264"/>
                  </a:cubicBezTo>
                  <a:cubicBezTo>
                    <a:pt x="101" y="263"/>
                    <a:pt x="103" y="262"/>
                    <a:pt x="104" y="261"/>
                  </a:cubicBezTo>
                  <a:close/>
                  <a:moveTo>
                    <a:pt x="80" y="262"/>
                  </a:moveTo>
                  <a:cubicBezTo>
                    <a:pt x="80" y="262"/>
                    <a:pt x="80" y="262"/>
                    <a:pt x="81" y="262"/>
                  </a:cubicBezTo>
                  <a:cubicBezTo>
                    <a:pt x="82" y="263"/>
                    <a:pt x="83" y="264"/>
                    <a:pt x="84" y="266"/>
                  </a:cubicBezTo>
                  <a:cubicBezTo>
                    <a:pt x="84" y="266"/>
                    <a:pt x="84" y="266"/>
                    <a:pt x="85" y="267"/>
                  </a:cubicBezTo>
                  <a:cubicBezTo>
                    <a:pt x="85" y="267"/>
                    <a:pt x="86" y="268"/>
                    <a:pt x="86" y="268"/>
                  </a:cubicBezTo>
                  <a:cubicBezTo>
                    <a:pt x="86" y="269"/>
                    <a:pt x="85" y="269"/>
                    <a:pt x="85" y="269"/>
                  </a:cubicBezTo>
                  <a:cubicBezTo>
                    <a:pt x="84" y="269"/>
                    <a:pt x="84" y="270"/>
                    <a:pt x="84" y="270"/>
                  </a:cubicBezTo>
                  <a:cubicBezTo>
                    <a:pt x="82" y="271"/>
                    <a:pt x="81" y="272"/>
                    <a:pt x="80" y="273"/>
                  </a:cubicBezTo>
                  <a:cubicBezTo>
                    <a:pt x="80" y="273"/>
                    <a:pt x="80" y="273"/>
                    <a:pt x="80" y="273"/>
                  </a:cubicBezTo>
                  <a:cubicBezTo>
                    <a:pt x="79" y="273"/>
                    <a:pt x="77" y="274"/>
                    <a:pt x="76" y="275"/>
                  </a:cubicBezTo>
                  <a:cubicBezTo>
                    <a:pt x="76" y="275"/>
                    <a:pt x="75" y="276"/>
                    <a:pt x="75" y="276"/>
                  </a:cubicBezTo>
                  <a:cubicBezTo>
                    <a:pt x="74" y="276"/>
                    <a:pt x="74" y="276"/>
                    <a:pt x="73" y="277"/>
                  </a:cubicBezTo>
                  <a:cubicBezTo>
                    <a:pt x="65" y="262"/>
                    <a:pt x="65" y="262"/>
                    <a:pt x="65" y="262"/>
                  </a:cubicBezTo>
                  <a:cubicBezTo>
                    <a:pt x="66" y="262"/>
                    <a:pt x="66" y="261"/>
                    <a:pt x="66" y="261"/>
                  </a:cubicBezTo>
                  <a:cubicBezTo>
                    <a:pt x="66" y="261"/>
                    <a:pt x="66" y="261"/>
                    <a:pt x="67" y="261"/>
                  </a:cubicBezTo>
                  <a:cubicBezTo>
                    <a:pt x="68" y="260"/>
                    <a:pt x="69" y="260"/>
                    <a:pt x="70" y="259"/>
                  </a:cubicBezTo>
                  <a:cubicBezTo>
                    <a:pt x="70" y="259"/>
                    <a:pt x="70" y="259"/>
                    <a:pt x="70" y="259"/>
                  </a:cubicBezTo>
                  <a:cubicBezTo>
                    <a:pt x="71" y="258"/>
                    <a:pt x="72" y="257"/>
                    <a:pt x="73" y="257"/>
                  </a:cubicBezTo>
                  <a:cubicBezTo>
                    <a:pt x="73" y="256"/>
                    <a:pt x="73" y="256"/>
                    <a:pt x="73" y="256"/>
                  </a:cubicBezTo>
                  <a:cubicBezTo>
                    <a:pt x="74" y="256"/>
                    <a:pt x="74" y="256"/>
                    <a:pt x="74" y="255"/>
                  </a:cubicBezTo>
                  <a:cubicBezTo>
                    <a:pt x="75" y="256"/>
                    <a:pt x="75" y="256"/>
                    <a:pt x="76" y="257"/>
                  </a:cubicBezTo>
                  <a:cubicBezTo>
                    <a:pt x="76" y="257"/>
                    <a:pt x="76" y="258"/>
                    <a:pt x="77" y="258"/>
                  </a:cubicBezTo>
                  <a:cubicBezTo>
                    <a:pt x="78" y="259"/>
                    <a:pt x="79" y="260"/>
                    <a:pt x="80" y="262"/>
                  </a:cubicBezTo>
                  <a:close/>
                  <a:moveTo>
                    <a:pt x="58" y="291"/>
                  </a:moveTo>
                  <a:cubicBezTo>
                    <a:pt x="58" y="291"/>
                    <a:pt x="59" y="290"/>
                    <a:pt x="59" y="290"/>
                  </a:cubicBezTo>
                  <a:cubicBezTo>
                    <a:pt x="61" y="290"/>
                    <a:pt x="62" y="289"/>
                    <a:pt x="64" y="288"/>
                  </a:cubicBezTo>
                  <a:cubicBezTo>
                    <a:pt x="64" y="288"/>
                    <a:pt x="64" y="288"/>
                    <a:pt x="64" y="288"/>
                  </a:cubicBezTo>
                  <a:cubicBezTo>
                    <a:pt x="65" y="288"/>
                    <a:pt x="67" y="287"/>
                    <a:pt x="68" y="286"/>
                  </a:cubicBezTo>
                  <a:cubicBezTo>
                    <a:pt x="69" y="286"/>
                    <a:pt x="69" y="286"/>
                    <a:pt x="70" y="285"/>
                  </a:cubicBezTo>
                  <a:cubicBezTo>
                    <a:pt x="70" y="285"/>
                    <a:pt x="71" y="285"/>
                    <a:pt x="71" y="285"/>
                  </a:cubicBezTo>
                  <a:cubicBezTo>
                    <a:pt x="76" y="294"/>
                    <a:pt x="76" y="294"/>
                    <a:pt x="76" y="294"/>
                  </a:cubicBezTo>
                  <a:cubicBezTo>
                    <a:pt x="79" y="299"/>
                    <a:pt x="79" y="299"/>
                    <a:pt x="79" y="299"/>
                  </a:cubicBezTo>
                  <a:cubicBezTo>
                    <a:pt x="72" y="302"/>
                    <a:pt x="72" y="302"/>
                    <a:pt x="72" y="302"/>
                  </a:cubicBezTo>
                  <a:cubicBezTo>
                    <a:pt x="63" y="307"/>
                    <a:pt x="63" y="307"/>
                    <a:pt x="63" y="307"/>
                  </a:cubicBezTo>
                  <a:cubicBezTo>
                    <a:pt x="63" y="307"/>
                    <a:pt x="63" y="307"/>
                    <a:pt x="63" y="307"/>
                  </a:cubicBezTo>
                  <a:cubicBezTo>
                    <a:pt x="63" y="306"/>
                    <a:pt x="62" y="305"/>
                    <a:pt x="62" y="304"/>
                  </a:cubicBezTo>
                  <a:cubicBezTo>
                    <a:pt x="61" y="303"/>
                    <a:pt x="61" y="303"/>
                    <a:pt x="61" y="303"/>
                  </a:cubicBezTo>
                  <a:cubicBezTo>
                    <a:pt x="60" y="301"/>
                    <a:pt x="59" y="298"/>
                    <a:pt x="58" y="296"/>
                  </a:cubicBezTo>
                  <a:cubicBezTo>
                    <a:pt x="58" y="296"/>
                    <a:pt x="58" y="295"/>
                    <a:pt x="58" y="295"/>
                  </a:cubicBezTo>
                  <a:cubicBezTo>
                    <a:pt x="57" y="294"/>
                    <a:pt x="57" y="293"/>
                    <a:pt x="56" y="291"/>
                  </a:cubicBezTo>
                  <a:cubicBezTo>
                    <a:pt x="56" y="291"/>
                    <a:pt x="56" y="291"/>
                    <a:pt x="56" y="291"/>
                  </a:cubicBezTo>
                  <a:cubicBezTo>
                    <a:pt x="57" y="291"/>
                    <a:pt x="57" y="291"/>
                    <a:pt x="58" y="291"/>
                  </a:cubicBezTo>
                  <a:close/>
                  <a:moveTo>
                    <a:pt x="76" y="282"/>
                  </a:moveTo>
                  <a:cubicBezTo>
                    <a:pt x="77" y="281"/>
                    <a:pt x="77" y="281"/>
                    <a:pt x="78" y="281"/>
                  </a:cubicBezTo>
                  <a:cubicBezTo>
                    <a:pt x="78" y="281"/>
                    <a:pt x="79" y="280"/>
                    <a:pt x="79" y="280"/>
                  </a:cubicBezTo>
                  <a:cubicBezTo>
                    <a:pt x="80" y="279"/>
                    <a:pt x="82" y="278"/>
                    <a:pt x="83" y="278"/>
                  </a:cubicBezTo>
                  <a:cubicBezTo>
                    <a:pt x="83" y="278"/>
                    <a:pt x="83" y="278"/>
                    <a:pt x="83" y="278"/>
                  </a:cubicBezTo>
                  <a:cubicBezTo>
                    <a:pt x="84" y="277"/>
                    <a:pt x="86" y="276"/>
                    <a:pt x="87" y="275"/>
                  </a:cubicBezTo>
                  <a:cubicBezTo>
                    <a:pt x="88" y="274"/>
                    <a:pt x="88" y="274"/>
                    <a:pt x="88" y="274"/>
                  </a:cubicBezTo>
                  <a:cubicBezTo>
                    <a:pt x="89" y="274"/>
                    <a:pt x="89" y="273"/>
                    <a:pt x="90" y="273"/>
                  </a:cubicBezTo>
                  <a:cubicBezTo>
                    <a:pt x="90" y="273"/>
                    <a:pt x="90" y="274"/>
                    <a:pt x="91" y="274"/>
                  </a:cubicBezTo>
                  <a:cubicBezTo>
                    <a:pt x="91" y="275"/>
                    <a:pt x="91" y="275"/>
                    <a:pt x="92" y="276"/>
                  </a:cubicBezTo>
                  <a:cubicBezTo>
                    <a:pt x="93" y="277"/>
                    <a:pt x="94" y="279"/>
                    <a:pt x="95" y="280"/>
                  </a:cubicBezTo>
                  <a:cubicBezTo>
                    <a:pt x="95" y="280"/>
                    <a:pt x="95" y="280"/>
                    <a:pt x="95" y="280"/>
                  </a:cubicBezTo>
                  <a:cubicBezTo>
                    <a:pt x="96" y="281"/>
                    <a:pt x="97" y="283"/>
                    <a:pt x="97" y="284"/>
                  </a:cubicBezTo>
                  <a:cubicBezTo>
                    <a:pt x="98" y="285"/>
                    <a:pt x="98" y="285"/>
                    <a:pt x="98" y="286"/>
                  </a:cubicBezTo>
                  <a:cubicBezTo>
                    <a:pt x="99" y="286"/>
                    <a:pt x="99" y="287"/>
                    <a:pt x="99" y="287"/>
                  </a:cubicBezTo>
                  <a:cubicBezTo>
                    <a:pt x="90" y="293"/>
                    <a:pt x="90" y="293"/>
                    <a:pt x="90" y="293"/>
                  </a:cubicBezTo>
                  <a:cubicBezTo>
                    <a:pt x="84" y="296"/>
                    <a:pt x="84" y="296"/>
                    <a:pt x="84" y="296"/>
                  </a:cubicBezTo>
                  <a:lnTo>
                    <a:pt x="76" y="282"/>
                  </a:lnTo>
                  <a:close/>
                  <a:moveTo>
                    <a:pt x="102" y="293"/>
                  </a:moveTo>
                  <a:cubicBezTo>
                    <a:pt x="102" y="293"/>
                    <a:pt x="103" y="294"/>
                    <a:pt x="103" y="294"/>
                  </a:cubicBezTo>
                  <a:cubicBezTo>
                    <a:pt x="103" y="295"/>
                    <a:pt x="103" y="295"/>
                    <a:pt x="103" y="295"/>
                  </a:cubicBezTo>
                  <a:cubicBezTo>
                    <a:pt x="104" y="297"/>
                    <a:pt x="105" y="298"/>
                    <a:pt x="106" y="300"/>
                  </a:cubicBezTo>
                  <a:cubicBezTo>
                    <a:pt x="106" y="300"/>
                    <a:pt x="106" y="300"/>
                    <a:pt x="106" y="300"/>
                  </a:cubicBezTo>
                  <a:cubicBezTo>
                    <a:pt x="106" y="301"/>
                    <a:pt x="107" y="303"/>
                    <a:pt x="108" y="304"/>
                  </a:cubicBezTo>
                  <a:cubicBezTo>
                    <a:pt x="108" y="305"/>
                    <a:pt x="108" y="305"/>
                    <a:pt x="108" y="306"/>
                  </a:cubicBezTo>
                  <a:cubicBezTo>
                    <a:pt x="108" y="306"/>
                    <a:pt x="109" y="307"/>
                    <a:pt x="109" y="307"/>
                  </a:cubicBezTo>
                  <a:cubicBezTo>
                    <a:pt x="108" y="308"/>
                    <a:pt x="108" y="308"/>
                    <a:pt x="107" y="308"/>
                  </a:cubicBezTo>
                  <a:cubicBezTo>
                    <a:pt x="107" y="308"/>
                    <a:pt x="106" y="308"/>
                    <a:pt x="106" y="309"/>
                  </a:cubicBezTo>
                  <a:cubicBezTo>
                    <a:pt x="104" y="309"/>
                    <a:pt x="103" y="310"/>
                    <a:pt x="101" y="310"/>
                  </a:cubicBezTo>
                  <a:cubicBezTo>
                    <a:pt x="101" y="310"/>
                    <a:pt x="101" y="311"/>
                    <a:pt x="101" y="311"/>
                  </a:cubicBezTo>
                  <a:cubicBezTo>
                    <a:pt x="100" y="311"/>
                    <a:pt x="98" y="312"/>
                    <a:pt x="97" y="313"/>
                  </a:cubicBezTo>
                  <a:cubicBezTo>
                    <a:pt x="97" y="313"/>
                    <a:pt x="96" y="313"/>
                    <a:pt x="96" y="313"/>
                  </a:cubicBezTo>
                  <a:cubicBezTo>
                    <a:pt x="95" y="314"/>
                    <a:pt x="95" y="314"/>
                    <a:pt x="94" y="314"/>
                  </a:cubicBezTo>
                  <a:cubicBezTo>
                    <a:pt x="90" y="306"/>
                    <a:pt x="90" y="306"/>
                    <a:pt x="90" y="306"/>
                  </a:cubicBezTo>
                  <a:cubicBezTo>
                    <a:pt x="87" y="301"/>
                    <a:pt x="87" y="301"/>
                    <a:pt x="87" y="301"/>
                  </a:cubicBezTo>
                  <a:lnTo>
                    <a:pt x="102" y="293"/>
                  </a:lnTo>
                  <a:close/>
                  <a:moveTo>
                    <a:pt x="107" y="290"/>
                  </a:moveTo>
                  <a:cubicBezTo>
                    <a:pt x="107" y="290"/>
                    <a:pt x="107" y="290"/>
                    <a:pt x="107" y="290"/>
                  </a:cubicBezTo>
                  <a:cubicBezTo>
                    <a:pt x="123" y="281"/>
                    <a:pt x="123" y="281"/>
                    <a:pt x="123" y="281"/>
                  </a:cubicBezTo>
                  <a:cubicBezTo>
                    <a:pt x="123" y="281"/>
                    <a:pt x="123" y="281"/>
                    <a:pt x="123" y="281"/>
                  </a:cubicBezTo>
                  <a:cubicBezTo>
                    <a:pt x="123" y="282"/>
                    <a:pt x="123" y="282"/>
                    <a:pt x="123" y="282"/>
                  </a:cubicBezTo>
                  <a:cubicBezTo>
                    <a:pt x="124" y="283"/>
                    <a:pt x="124" y="283"/>
                    <a:pt x="124" y="284"/>
                  </a:cubicBezTo>
                  <a:cubicBezTo>
                    <a:pt x="124" y="285"/>
                    <a:pt x="124" y="285"/>
                    <a:pt x="125" y="285"/>
                  </a:cubicBezTo>
                  <a:cubicBezTo>
                    <a:pt x="125" y="286"/>
                    <a:pt x="125" y="286"/>
                    <a:pt x="125" y="287"/>
                  </a:cubicBezTo>
                  <a:cubicBezTo>
                    <a:pt x="126" y="287"/>
                    <a:pt x="126" y="288"/>
                    <a:pt x="126" y="288"/>
                  </a:cubicBezTo>
                  <a:cubicBezTo>
                    <a:pt x="126" y="289"/>
                    <a:pt x="127" y="290"/>
                    <a:pt x="127" y="291"/>
                  </a:cubicBezTo>
                  <a:cubicBezTo>
                    <a:pt x="127" y="291"/>
                    <a:pt x="127" y="291"/>
                    <a:pt x="127" y="291"/>
                  </a:cubicBezTo>
                  <a:cubicBezTo>
                    <a:pt x="127" y="292"/>
                    <a:pt x="128" y="293"/>
                    <a:pt x="128" y="294"/>
                  </a:cubicBezTo>
                  <a:cubicBezTo>
                    <a:pt x="128" y="294"/>
                    <a:pt x="128" y="294"/>
                    <a:pt x="128" y="295"/>
                  </a:cubicBezTo>
                  <a:cubicBezTo>
                    <a:pt x="128" y="295"/>
                    <a:pt x="128" y="296"/>
                    <a:pt x="129" y="297"/>
                  </a:cubicBezTo>
                  <a:cubicBezTo>
                    <a:pt x="129" y="297"/>
                    <a:pt x="129" y="298"/>
                    <a:pt x="129" y="298"/>
                  </a:cubicBezTo>
                  <a:cubicBezTo>
                    <a:pt x="129" y="299"/>
                    <a:pt x="129" y="299"/>
                    <a:pt x="129" y="300"/>
                  </a:cubicBezTo>
                  <a:cubicBezTo>
                    <a:pt x="130" y="300"/>
                    <a:pt x="130" y="301"/>
                    <a:pt x="130" y="301"/>
                  </a:cubicBezTo>
                  <a:cubicBezTo>
                    <a:pt x="130" y="301"/>
                    <a:pt x="130" y="301"/>
                    <a:pt x="130" y="301"/>
                  </a:cubicBezTo>
                  <a:cubicBezTo>
                    <a:pt x="130" y="301"/>
                    <a:pt x="129" y="301"/>
                    <a:pt x="129" y="301"/>
                  </a:cubicBezTo>
                  <a:cubicBezTo>
                    <a:pt x="128" y="302"/>
                    <a:pt x="127" y="302"/>
                    <a:pt x="126" y="302"/>
                  </a:cubicBezTo>
                  <a:cubicBezTo>
                    <a:pt x="126" y="302"/>
                    <a:pt x="126" y="302"/>
                    <a:pt x="125" y="302"/>
                  </a:cubicBezTo>
                  <a:cubicBezTo>
                    <a:pt x="124" y="303"/>
                    <a:pt x="123" y="303"/>
                    <a:pt x="122" y="303"/>
                  </a:cubicBezTo>
                  <a:cubicBezTo>
                    <a:pt x="122" y="303"/>
                    <a:pt x="122" y="303"/>
                    <a:pt x="122" y="303"/>
                  </a:cubicBezTo>
                  <a:cubicBezTo>
                    <a:pt x="121" y="303"/>
                    <a:pt x="120" y="304"/>
                    <a:pt x="119" y="304"/>
                  </a:cubicBezTo>
                  <a:cubicBezTo>
                    <a:pt x="118" y="304"/>
                    <a:pt x="118" y="304"/>
                    <a:pt x="118" y="304"/>
                  </a:cubicBezTo>
                  <a:cubicBezTo>
                    <a:pt x="117" y="305"/>
                    <a:pt x="116" y="305"/>
                    <a:pt x="115" y="305"/>
                  </a:cubicBezTo>
                  <a:cubicBezTo>
                    <a:pt x="115" y="305"/>
                    <a:pt x="115" y="305"/>
                    <a:pt x="114" y="305"/>
                  </a:cubicBezTo>
                  <a:cubicBezTo>
                    <a:pt x="114" y="305"/>
                    <a:pt x="114" y="305"/>
                    <a:pt x="114" y="305"/>
                  </a:cubicBezTo>
                  <a:cubicBezTo>
                    <a:pt x="114" y="304"/>
                    <a:pt x="113" y="303"/>
                    <a:pt x="113" y="302"/>
                  </a:cubicBezTo>
                  <a:cubicBezTo>
                    <a:pt x="113" y="302"/>
                    <a:pt x="113" y="301"/>
                    <a:pt x="113" y="301"/>
                  </a:cubicBezTo>
                  <a:cubicBezTo>
                    <a:pt x="112" y="300"/>
                    <a:pt x="112" y="299"/>
                    <a:pt x="111" y="298"/>
                  </a:cubicBezTo>
                  <a:cubicBezTo>
                    <a:pt x="111" y="297"/>
                    <a:pt x="111" y="297"/>
                    <a:pt x="111" y="297"/>
                  </a:cubicBezTo>
                  <a:cubicBezTo>
                    <a:pt x="111" y="296"/>
                    <a:pt x="110" y="295"/>
                    <a:pt x="109" y="294"/>
                  </a:cubicBezTo>
                  <a:cubicBezTo>
                    <a:pt x="109" y="294"/>
                    <a:pt x="109" y="293"/>
                    <a:pt x="109" y="293"/>
                  </a:cubicBezTo>
                  <a:cubicBezTo>
                    <a:pt x="108" y="292"/>
                    <a:pt x="108" y="291"/>
                    <a:pt x="107" y="290"/>
                  </a:cubicBezTo>
                  <a:close/>
                  <a:moveTo>
                    <a:pt x="125" y="273"/>
                  </a:moveTo>
                  <a:cubicBezTo>
                    <a:pt x="125" y="273"/>
                    <a:pt x="125" y="273"/>
                    <a:pt x="125" y="273"/>
                  </a:cubicBezTo>
                  <a:cubicBezTo>
                    <a:pt x="125" y="272"/>
                    <a:pt x="124" y="272"/>
                    <a:pt x="124" y="272"/>
                  </a:cubicBezTo>
                  <a:cubicBezTo>
                    <a:pt x="124" y="271"/>
                    <a:pt x="123" y="270"/>
                    <a:pt x="123" y="270"/>
                  </a:cubicBezTo>
                  <a:cubicBezTo>
                    <a:pt x="123" y="269"/>
                    <a:pt x="122" y="269"/>
                    <a:pt x="122" y="269"/>
                  </a:cubicBezTo>
                  <a:cubicBezTo>
                    <a:pt x="122" y="268"/>
                    <a:pt x="121" y="267"/>
                    <a:pt x="121" y="267"/>
                  </a:cubicBezTo>
                  <a:cubicBezTo>
                    <a:pt x="121" y="266"/>
                    <a:pt x="120" y="266"/>
                    <a:pt x="120" y="266"/>
                  </a:cubicBezTo>
                  <a:cubicBezTo>
                    <a:pt x="120" y="265"/>
                    <a:pt x="119" y="264"/>
                    <a:pt x="118" y="263"/>
                  </a:cubicBezTo>
                  <a:cubicBezTo>
                    <a:pt x="118" y="263"/>
                    <a:pt x="118" y="263"/>
                    <a:pt x="118" y="263"/>
                  </a:cubicBezTo>
                  <a:cubicBezTo>
                    <a:pt x="117" y="262"/>
                    <a:pt x="117" y="261"/>
                    <a:pt x="116" y="261"/>
                  </a:cubicBezTo>
                  <a:cubicBezTo>
                    <a:pt x="116" y="260"/>
                    <a:pt x="115" y="260"/>
                    <a:pt x="115" y="260"/>
                  </a:cubicBezTo>
                  <a:cubicBezTo>
                    <a:pt x="115" y="259"/>
                    <a:pt x="114" y="259"/>
                    <a:pt x="114" y="258"/>
                  </a:cubicBezTo>
                  <a:cubicBezTo>
                    <a:pt x="113" y="258"/>
                    <a:pt x="113" y="257"/>
                    <a:pt x="113" y="257"/>
                  </a:cubicBezTo>
                  <a:cubicBezTo>
                    <a:pt x="112" y="257"/>
                    <a:pt x="112" y="256"/>
                    <a:pt x="111" y="255"/>
                  </a:cubicBezTo>
                  <a:cubicBezTo>
                    <a:pt x="111" y="255"/>
                    <a:pt x="111" y="255"/>
                    <a:pt x="110" y="255"/>
                  </a:cubicBezTo>
                  <a:cubicBezTo>
                    <a:pt x="110" y="255"/>
                    <a:pt x="110" y="254"/>
                    <a:pt x="110" y="254"/>
                  </a:cubicBezTo>
                  <a:cubicBezTo>
                    <a:pt x="110" y="254"/>
                    <a:pt x="110" y="254"/>
                    <a:pt x="111" y="254"/>
                  </a:cubicBezTo>
                  <a:cubicBezTo>
                    <a:pt x="111" y="253"/>
                    <a:pt x="111" y="253"/>
                    <a:pt x="111" y="253"/>
                  </a:cubicBezTo>
                  <a:cubicBezTo>
                    <a:pt x="112" y="252"/>
                    <a:pt x="113" y="251"/>
                    <a:pt x="114" y="250"/>
                  </a:cubicBezTo>
                  <a:cubicBezTo>
                    <a:pt x="114" y="250"/>
                    <a:pt x="114" y="250"/>
                    <a:pt x="114" y="249"/>
                  </a:cubicBezTo>
                  <a:cubicBezTo>
                    <a:pt x="115" y="248"/>
                    <a:pt x="116" y="247"/>
                    <a:pt x="117" y="246"/>
                  </a:cubicBezTo>
                  <a:cubicBezTo>
                    <a:pt x="117" y="246"/>
                    <a:pt x="117" y="246"/>
                    <a:pt x="117" y="245"/>
                  </a:cubicBezTo>
                  <a:cubicBezTo>
                    <a:pt x="118" y="245"/>
                    <a:pt x="118" y="245"/>
                    <a:pt x="118" y="244"/>
                  </a:cubicBezTo>
                  <a:cubicBezTo>
                    <a:pt x="126" y="250"/>
                    <a:pt x="133" y="257"/>
                    <a:pt x="139" y="266"/>
                  </a:cubicBezTo>
                  <a:lnTo>
                    <a:pt x="125" y="273"/>
                  </a:lnTo>
                  <a:close/>
                  <a:moveTo>
                    <a:pt x="101" y="236"/>
                  </a:moveTo>
                  <a:cubicBezTo>
                    <a:pt x="105" y="238"/>
                    <a:pt x="109" y="239"/>
                    <a:pt x="113" y="241"/>
                  </a:cubicBezTo>
                  <a:cubicBezTo>
                    <a:pt x="113" y="242"/>
                    <a:pt x="113" y="242"/>
                    <a:pt x="112" y="242"/>
                  </a:cubicBezTo>
                  <a:cubicBezTo>
                    <a:pt x="112" y="242"/>
                    <a:pt x="112" y="242"/>
                    <a:pt x="112" y="243"/>
                  </a:cubicBezTo>
                  <a:cubicBezTo>
                    <a:pt x="111" y="244"/>
                    <a:pt x="110" y="245"/>
                    <a:pt x="110" y="246"/>
                  </a:cubicBezTo>
                  <a:cubicBezTo>
                    <a:pt x="110" y="246"/>
                    <a:pt x="109" y="246"/>
                    <a:pt x="109" y="246"/>
                  </a:cubicBezTo>
                  <a:cubicBezTo>
                    <a:pt x="109" y="247"/>
                    <a:pt x="108" y="248"/>
                    <a:pt x="107" y="249"/>
                  </a:cubicBezTo>
                  <a:cubicBezTo>
                    <a:pt x="107" y="249"/>
                    <a:pt x="106" y="249"/>
                    <a:pt x="106" y="250"/>
                  </a:cubicBezTo>
                  <a:cubicBezTo>
                    <a:pt x="106" y="250"/>
                    <a:pt x="106" y="250"/>
                    <a:pt x="105" y="250"/>
                  </a:cubicBezTo>
                  <a:cubicBezTo>
                    <a:pt x="105" y="250"/>
                    <a:pt x="105" y="250"/>
                    <a:pt x="105" y="250"/>
                  </a:cubicBezTo>
                  <a:cubicBezTo>
                    <a:pt x="105" y="250"/>
                    <a:pt x="105" y="250"/>
                    <a:pt x="105" y="250"/>
                  </a:cubicBezTo>
                  <a:cubicBezTo>
                    <a:pt x="104" y="249"/>
                    <a:pt x="103" y="249"/>
                    <a:pt x="103" y="248"/>
                  </a:cubicBezTo>
                  <a:cubicBezTo>
                    <a:pt x="103" y="248"/>
                    <a:pt x="102" y="248"/>
                    <a:pt x="102" y="248"/>
                  </a:cubicBezTo>
                  <a:cubicBezTo>
                    <a:pt x="101" y="247"/>
                    <a:pt x="101" y="247"/>
                    <a:pt x="100" y="247"/>
                  </a:cubicBezTo>
                  <a:cubicBezTo>
                    <a:pt x="100" y="246"/>
                    <a:pt x="100" y="246"/>
                    <a:pt x="100" y="246"/>
                  </a:cubicBezTo>
                  <a:cubicBezTo>
                    <a:pt x="99" y="245"/>
                    <a:pt x="98" y="245"/>
                    <a:pt x="97" y="244"/>
                  </a:cubicBezTo>
                  <a:cubicBezTo>
                    <a:pt x="97" y="244"/>
                    <a:pt x="97" y="244"/>
                    <a:pt x="97" y="244"/>
                  </a:cubicBezTo>
                  <a:cubicBezTo>
                    <a:pt x="96" y="244"/>
                    <a:pt x="95" y="243"/>
                    <a:pt x="94" y="243"/>
                  </a:cubicBezTo>
                  <a:cubicBezTo>
                    <a:pt x="94" y="243"/>
                    <a:pt x="94" y="242"/>
                    <a:pt x="94" y="242"/>
                  </a:cubicBezTo>
                  <a:cubicBezTo>
                    <a:pt x="93" y="242"/>
                    <a:pt x="92" y="242"/>
                    <a:pt x="92" y="241"/>
                  </a:cubicBezTo>
                  <a:cubicBezTo>
                    <a:pt x="91" y="241"/>
                    <a:pt x="91" y="241"/>
                    <a:pt x="91" y="241"/>
                  </a:cubicBezTo>
                  <a:cubicBezTo>
                    <a:pt x="90" y="240"/>
                    <a:pt x="89" y="240"/>
                    <a:pt x="88" y="239"/>
                  </a:cubicBezTo>
                  <a:cubicBezTo>
                    <a:pt x="88" y="239"/>
                    <a:pt x="89" y="239"/>
                    <a:pt x="89" y="238"/>
                  </a:cubicBezTo>
                  <a:cubicBezTo>
                    <a:pt x="89" y="238"/>
                    <a:pt x="89" y="238"/>
                    <a:pt x="89" y="237"/>
                  </a:cubicBezTo>
                  <a:cubicBezTo>
                    <a:pt x="90" y="237"/>
                    <a:pt x="90" y="237"/>
                    <a:pt x="90" y="237"/>
                  </a:cubicBezTo>
                  <a:lnTo>
                    <a:pt x="101" y="236"/>
                  </a:lnTo>
                  <a:close/>
                  <a:moveTo>
                    <a:pt x="70" y="239"/>
                  </a:moveTo>
                  <a:cubicBezTo>
                    <a:pt x="70" y="239"/>
                    <a:pt x="71" y="239"/>
                    <a:pt x="71" y="239"/>
                  </a:cubicBezTo>
                  <a:cubicBezTo>
                    <a:pt x="72" y="240"/>
                    <a:pt x="74" y="240"/>
                    <a:pt x="75" y="240"/>
                  </a:cubicBezTo>
                  <a:cubicBezTo>
                    <a:pt x="75" y="240"/>
                    <a:pt x="75" y="240"/>
                    <a:pt x="75" y="240"/>
                  </a:cubicBezTo>
                  <a:cubicBezTo>
                    <a:pt x="76" y="241"/>
                    <a:pt x="77" y="241"/>
                    <a:pt x="79" y="242"/>
                  </a:cubicBezTo>
                  <a:cubicBezTo>
                    <a:pt x="79" y="242"/>
                    <a:pt x="79" y="242"/>
                    <a:pt x="79" y="242"/>
                  </a:cubicBezTo>
                  <a:cubicBezTo>
                    <a:pt x="79" y="242"/>
                    <a:pt x="79" y="242"/>
                    <a:pt x="78" y="243"/>
                  </a:cubicBezTo>
                  <a:cubicBezTo>
                    <a:pt x="78" y="243"/>
                    <a:pt x="77" y="244"/>
                    <a:pt x="77" y="245"/>
                  </a:cubicBezTo>
                  <a:cubicBezTo>
                    <a:pt x="76" y="245"/>
                    <a:pt x="76" y="245"/>
                    <a:pt x="76" y="246"/>
                  </a:cubicBezTo>
                  <a:cubicBezTo>
                    <a:pt x="75" y="246"/>
                    <a:pt x="75" y="247"/>
                    <a:pt x="74" y="247"/>
                  </a:cubicBezTo>
                  <a:cubicBezTo>
                    <a:pt x="74" y="247"/>
                    <a:pt x="74" y="247"/>
                    <a:pt x="74" y="247"/>
                  </a:cubicBezTo>
                  <a:cubicBezTo>
                    <a:pt x="74" y="247"/>
                    <a:pt x="74" y="247"/>
                    <a:pt x="74" y="247"/>
                  </a:cubicBezTo>
                  <a:cubicBezTo>
                    <a:pt x="73" y="247"/>
                    <a:pt x="72" y="246"/>
                    <a:pt x="71" y="245"/>
                  </a:cubicBezTo>
                  <a:cubicBezTo>
                    <a:pt x="71" y="245"/>
                    <a:pt x="71" y="245"/>
                    <a:pt x="70" y="244"/>
                  </a:cubicBezTo>
                  <a:cubicBezTo>
                    <a:pt x="70" y="244"/>
                    <a:pt x="69" y="243"/>
                    <a:pt x="68" y="243"/>
                  </a:cubicBezTo>
                  <a:cubicBezTo>
                    <a:pt x="68" y="242"/>
                    <a:pt x="67" y="242"/>
                    <a:pt x="67" y="242"/>
                  </a:cubicBezTo>
                  <a:cubicBezTo>
                    <a:pt x="67" y="241"/>
                    <a:pt x="66" y="241"/>
                    <a:pt x="66" y="241"/>
                  </a:cubicBezTo>
                  <a:cubicBezTo>
                    <a:pt x="63" y="246"/>
                    <a:pt x="63" y="246"/>
                    <a:pt x="63" y="246"/>
                  </a:cubicBezTo>
                  <a:cubicBezTo>
                    <a:pt x="64" y="247"/>
                    <a:pt x="65" y="248"/>
                    <a:pt x="66" y="248"/>
                  </a:cubicBezTo>
                  <a:cubicBezTo>
                    <a:pt x="66" y="248"/>
                    <a:pt x="66" y="249"/>
                    <a:pt x="66" y="249"/>
                  </a:cubicBezTo>
                  <a:cubicBezTo>
                    <a:pt x="67" y="250"/>
                    <a:pt x="68" y="250"/>
                    <a:pt x="69" y="251"/>
                  </a:cubicBezTo>
                  <a:cubicBezTo>
                    <a:pt x="69" y="251"/>
                    <a:pt x="69" y="251"/>
                    <a:pt x="70" y="251"/>
                  </a:cubicBezTo>
                  <a:cubicBezTo>
                    <a:pt x="69" y="252"/>
                    <a:pt x="69" y="252"/>
                    <a:pt x="69" y="252"/>
                  </a:cubicBezTo>
                  <a:cubicBezTo>
                    <a:pt x="69" y="252"/>
                    <a:pt x="69" y="252"/>
                    <a:pt x="69" y="252"/>
                  </a:cubicBezTo>
                  <a:cubicBezTo>
                    <a:pt x="68" y="253"/>
                    <a:pt x="67" y="253"/>
                    <a:pt x="66" y="254"/>
                  </a:cubicBezTo>
                  <a:cubicBezTo>
                    <a:pt x="66" y="254"/>
                    <a:pt x="66" y="254"/>
                    <a:pt x="66" y="254"/>
                  </a:cubicBezTo>
                  <a:cubicBezTo>
                    <a:pt x="65" y="255"/>
                    <a:pt x="64" y="255"/>
                    <a:pt x="63" y="256"/>
                  </a:cubicBezTo>
                  <a:cubicBezTo>
                    <a:pt x="63" y="256"/>
                    <a:pt x="63" y="256"/>
                    <a:pt x="63" y="256"/>
                  </a:cubicBezTo>
                  <a:cubicBezTo>
                    <a:pt x="63" y="256"/>
                    <a:pt x="63" y="256"/>
                    <a:pt x="62" y="257"/>
                  </a:cubicBezTo>
                  <a:cubicBezTo>
                    <a:pt x="58" y="249"/>
                    <a:pt x="58" y="249"/>
                    <a:pt x="58" y="249"/>
                  </a:cubicBezTo>
                  <a:cubicBezTo>
                    <a:pt x="60" y="251"/>
                    <a:pt x="61" y="251"/>
                    <a:pt x="61" y="251"/>
                  </a:cubicBezTo>
                  <a:cubicBezTo>
                    <a:pt x="67" y="237"/>
                    <a:pt x="67" y="237"/>
                    <a:pt x="67" y="237"/>
                  </a:cubicBezTo>
                  <a:cubicBezTo>
                    <a:pt x="67" y="238"/>
                    <a:pt x="67" y="238"/>
                    <a:pt x="67" y="238"/>
                  </a:cubicBezTo>
                  <a:cubicBezTo>
                    <a:pt x="68" y="238"/>
                    <a:pt x="69" y="239"/>
                    <a:pt x="70" y="239"/>
                  </a:cubicBezTo>
                  <a:close/>
                  <a:moveTo>
                    <a:pt x="59" y="245"/>
                  </a:moveTo>
                  <a:cubicBezTo>
                    <a:pt x="55" y="241"/>
                    <a:pt x="54" y="236"/>
                    <a:pt x="54" y="236"/>
                  </a:cubicBezTo>
                  <a:cubicBezTo>
                    <a:pt x="54" y="236"/>
                    <a:pt x="59" y="237"/>
                    <a:pt x="62" y="236"/>
                  </a:cubicBezTo>
                  <a:cubicBezTo>
                    <a:pt x="62" y="236"/>
                    <a:pt x="60" y="240"/>
                    <a:pt x="59" y="245"/>
                  </a:cubicBezTo>
                  <a:close/>
                  <a:moveTo>
                    <a:pt x="55" y="247"/>
                  </a:moveTo>
                  <a:cubicBezTo>
                    <a:pt x="55" y="247"/>
                    <a:pt x="54" y="246"/>
                    <a:pt x="54" y="246"/>
                  </a:cubicBezTo>
                  <a:cubicBezTo>
                    <a:pt x="54" y="246"/>
                    <a:pt x="55" y="247"/>
                    <a:pt x="55" y="247"/>
                  </a:cubicBezTo>
                  <a:close/>
                  <a:moveTo>
                    <a:pt x="56" y="248"/>
                  </a:moveTo>
                  <a:cubicBezTo>
                    <a:pt x="56" y="247"/>
                    <a:pt x="56" y="247"/>
                    <a:pt x="56" y="247"/>
                  </a:cubicBezTo>
                  <a:cubicBezTo>
                    <a:pt x="56" y="247"/>
                    <a:pt x="56" y="247"/>
                    <a:pt x="56" y="248"/>
                  </a:cubicBezTo>
                  <a:close/>
                  <a:moveTo>
                    <a:pt x="49" y="244"/>
                  </a:moveTo>
                  <a:cubicBezTo>
                    <a:pt x="49" y="244"/>
                    <a:pt x="49" y="244"/>
                    <a:pt x="49" y="244"/>
                  </a:cubicBezTo>
                  <a:cubicBezTo>
                    <a:pt x="57" y="259"/>
                    <a:pt x="57" y="259"/>
                    <a:pt x="57" y="259"/>
                  </a:cubicBezTo>
                  <a:cubicBezTo>
                    <a:pt x="57" y="259"/>
                    <a:pt x="57" y="259"/>
                    <a:pt x="57" y="260"/>
                  </a:cubicBezTo>
                  <a:cubicBezTo>
                    <a:pt x="56" y="260"/>
                    <a:pt x="56" y="260"/>
                    <a:pt x="56" y="260"/>
                  </a:cubicBezTo>
                  <a:cubicBezTo>
                    <a:pt x="55" y="260"/>
                    <a:pt x="55" y="260"/>
                    <a:pt x="55" y="260"/>
                  </a:cubicBezTo>
                  <a:cubicBezTo>
                    <a:pt x="54" y="261"/>
                    <a:pt x="54" y="261"/>
                    <a:pt x="53" y="261"/>
                  </a:cubicBezTo>
                  <a:cubicBezTo>
                    <a:pt x="53" y="261"/>
                    <a:pt x="53" y="261"/>
                    <a:pt x="53" y="261"/>
                  </a:cubicBezTo>
                  <a:cubicBezTo>
                    <a:pt x="52" y="262"/>
                    <a:pt x="52" y="262"/>
                    <a:pt x="51" y="262"/>
                  </a:cubicBezTo>
                  <a:cubicBezTo>
                    <a:pt x="51" y="262"/>
                    <a:pt x="51" y="262"/>
                    <a:pt x="50" y="262"/>
                  </a:cubicBezTo>
                  <a:cubicBezTo>
                    <a:pt x="50" y="262"/>
                    <a:pt x="49" y="263"/>
                    <a:pt x="49" y="263"/>
                  </a:cubicBezTo>
                  <a:cubicBezTo>
                    <a:pt x="49" y="263"/>
                    <a:pt x="49" y="263"/>
                    <a:pt x="49" y="263"/>
                  </a:cubicBezTo>
                  <a:cubicBezTo>
                    <a:pt x="49" y="263"/>
                    <a:pt x="49" y="263"/>
                    <a:pt x="49" y="263"/>
                  </a:cubicBezTo>
                  <a:cubicBezTo>
                    <a:pt x="48" y="261"/>
                    <a:pt x="48" y="260"/>
                    <a:pt x="48" y="259"/>
                  </a:cubicBezTo>
                  <a:cubicBezTo>
                    <a:pt x="48" y="258"/>
                    <a:pt x="48" y="258"/>
                    <a:pt x="48" y="258"/>
                  </a:cubicBezTo>
                  <a:cubicBezTo>
                    <a:pt x="48" y="256"/>
                    <a:pt x="48" y="255"/>
                    <a:pt x="48" y="254"/>
                  </a:cubicBezTo>
                  <a:cubicBezTo>
                    <a:pt x="48" y="253"/>
                    <a:pt x="48" y="253"/>
                    <a:pt x="48" y="253"/>
                  </a:cubicBezTo>
                  <a:cubicBezTo>
                    <a:pt x="48" y="252"/>
                    <a:pt x="47" y="251"/>
                    <a:pt x="47" y="251"/>
                  </a:cubicBezTo>
                  <a:cubicBezTo>
                    <a:pt x="47" y="251"/>
                    <a:pt x="47" y="251"/>
                    <a:pt x="47" y="251"/>
                  </a:cubicBezTo>
                  <a:cubicBezTo>
                    <a:pt x="48" y="249"/>
                    <a:pt x="49" y="247"/>
                    <a:pt x="49" y="244"/>
                  </a:cubicBezTo>
                  <a:close/>
                  <a:moveTo>
                    <a:pt x="49" y="242"/>
                  </a:moveTo>
                  <a:cubicBezTo>
                    <a:pt x="49" y="242"/>
                    <a:pt x="49" y="242"/>
                    <a:pt x="49" y="242"/>
                  </a:cubicBezTo>
                  <a:cubicBezTo>
                    <a:pt x="49" y="242"/>
                    <a:pt x="49" y="242"/>
                    <a:pt x="49" y="242"/>
                  </a:cubicBezTo>
                  <a:close/>
                  <a:moveTo>
                    <a:pt x="49" y="242"/>
                  </a:moveTo>
                  <a:cubicBezTo>
                    <a:pt x="49" y="243"/>
                    <a:pt x="49" y="243"/>
                    <a:pt x="49" y="243"/>
                  </a:cubicBezTo>
                  <a:cubicBezTo>
                    <a:pt x="49" y="243"/>
                    <a:pt x="49" y="243"/>
                    <a:pt x="49" y="242"/>
                  </a:cubicBezTo>
                  <a:close/>
                  <a:moveTo>
                    <a:pt x="50" y="243"/>
                  </a:moveTo>
                  <a:cubicBezTo>
                    <a:pt x="50" y="243"/>
                    <a:pt x="50" y="243"/>
                    <a:pt x="50" y="243"/>
                  </a:cubicBezTo>
                  <a:cubicBezTo>
                    <a:pt x="50" y="243"/>
                    <a:pt x="50" y="243"/>
                    <a:pt x="50" y="243"/>
                  </a:cubicBezTo>
                  <a:close/>
                  <a:moveTo>
                    <a:pt x="50" y="243"/>
                  </a:moveTo>
                  <a:cubicBezTo>
                    <a:pt x="50" y="243"/>
                    <a:pt x="50" y="243"/>
                    <a:pt x="50" y="243"/>
                  </a:cubicBezTo>
                  <a:cubicBezTo>
                    <a:pt x="50" y="243"/>
                    <a:pt x="50" y="243"/>
                    <a:pt x="50" y="243"/>
                  </a:cubicBezTo>
                  <a:close/>
                  <a:moveTo>
                    <a:pt x="50" y="243"/>
                  </a:moveTo>
                  <a:cubicBezTo>
                    <a:pt x="51" y="244"/>
                    <a:pt x="51" y="244"/>
                    <a:pt x="51" y="244"/>
                  </a:cubicBezTo>
                  <a:cubicBezTo>
                    <a:pt x="51" y="244"/>
                    <a:pt x="51" y="244"/>
                    <a:pt x="50" y="243"/>
                  </a:cubicBezTo>
                  <a:close/>
                  <a:moveTo>
                    <a:pt x="51" y="244"/>
                  </a:moveTo>
                  <a:cubicBezTo>
                    <a:pt x="51" y="244"/>
                    <a:pt x="51" y="244"/>
                    <a:pt x="52" y="244"/>
                  </a:cubicBezTo>
                  <a:cubicBezTo>
                    <a:pt x="51" y="244"/>
                    <a:pt x="51" y="244"/>
                    <a:pt x="51" y="244"/>
                  </a:cubicBezTo>
                  <a:close/>
                  <a:moveTo>
                    <a:pt x="52" y="244"/>
                  </a:moveTo>
                  <a:cubicBezTo>
                    <a:pt x="52" y="244"/>
                    <a:pt x="52" y="245"/>
                    <a:pt x="52" y="245"/>
                  </a:cubicBezTo>
                  <a:cubicBezTo>
                    <a:pt x="52" y="245"/>
                    <a:pt x="52" y="244"/>
                    <a:pt x="52" y="244"/>
                  </a:cubicBezTo>
                  <a:close/>
                  <a:moveTo>
                    <a:pt x="52" y="245"/>
                  </a:moveTo>
                  <a:cubicBezTo>
                    <a:pt x="53" y="245"/>
                    <a:pt x="53" y="245"/>
                    <a:pt x="53" y="245"/>
                  </a:cubicBezTo>
                  <a:cubicBezTo>
                    <a:pt x="53" y="245"/>
                    <a:pt x="53" y="245"/>
                    <a:pt x="52" y="245"/>
                  </a:cubicBezTo>
                  <a:close/>
                  <a:moveTo>
                    <a:pt x="53" y="245"/>
                  </a:moveTo>
                  <a:cubicBezTo>
                    <a:pt x="53" y="245"/>
                    <a:pt x="54" y="246"/>
                    <a:pt x="54" y="246"/>
                  </a:cubicBezTo>
                  <a:cubicBezTo>
                    <a:pt x="54" y="246"/>
                    <a:pt x="53" y="245"/>
                    <a:pt x="53" y="245"/>
                  </a:cubicBezTo>
                  <a:close/>
                  <a:moveTo>
                    <a:pt x="36" y="261"/>
                  </a:moveTo>
                  <a:cubicBezTo>
                    <a:pt x="37" y="260"/>
                    <a:pt x="37" y="259"/>
                    <a:pt x="37" y="258"/>
                  </a:cubicBezTo>
                  <a:cubicBezTo>
                    <a:pt x="38" y="257"/>
                    <a:pt x="38" y="257"/>
                    <a:pt x="38" y="257"/>
                  </a:cubicBezTo>
                  <a:cubicBezTo>
                    <a:pt x="38" y="256"/>
                    <a:pt x="38" y="256"/>
                    <a:pt x="38" y="255"/>
                  </a:cubicBezTo>
                  <a:cubicBezTo>
                    <a:pt x="39" y="256"/>
                    <a:pt x="41" y="256"/>
                    <a:pt x="42" y="256"/>
                  </a:cubicBezTo>
                  <a:cubicBezTo>
                    <a:pt x="42" y="256"/>
                    <a:pt x="42" y="257"/>
                    <a:pt x="42" y="257"/>
                  </a:cubicBezTo>
                  <a:cubicBezTo>
                    <a:pt x="42" y="258"/>
                    <a:pt x="42" y="259"/>
                    <a:pt x="42" y="260"/>
                  </a:cubicBezTo>
                  <a:cubicBezTo>
                    <a:pt x="42" y="260"/>
                    <a:pt x="42" y="260"/>
                    <a:pt x="42" y="261"/>
                  </a:cubicBezTo>
                  <a:cubicBezTo>
                    <a:pt x="43" y="262"/>
                    <a:pt x="43" y="263"/>
                    <a:pt x="43" y="264"/>
                  </a:cubicBezTo>
                  <a:cubicBezTo>
                    <a:pt x="43" y="264"/>
                    <a:pt x="43" y="264"/>
                    <a:pt x="43" y="264"/>
                  </a:cubicBezTo>
                  <a:cubicBezTo>
                    <a:pt x="43" y="264"/>
                    <a:pt x="43" y="265"/>
                    <a:pt x="43" y="265"/>
                  </a:cubicBezTo>
                  <a:cubicBezTo>
                    <a:pt x="42" y="265"/>
                    <a:pt x="41" y="265"/>
                    <a:pt x="40" y="265"/>
                  </a:cubicBezTo>
                  <a:cubicBezTo>
                    <a:pt x="40" y="265"/>
                    <a:pt x="39" y="265"/>
                    <a:pt x="39" y="265"/>
                  </a:cubicBezTo>
                  <a:cubicBezTo>
                    <a:pt x="38" y="265"/>
                    <a:pt x="37" y="265"/>
                    <a:pt x="37" y="266"/>
                  </a:cubicBezTo>
                  <a:cubicBezTo>
                    <a:pt x="36" y="266"/>
                    <a:pt x="36" y="266"/>
                    <a:pt x="36" y="266"/>
                  </a:cubicBezTo>
                  <a:cubicBezTo>
                    <a:pt x="36" y="266"/>
                    <a:pt x="36" y="265"/>
                    <a:pt x="36" y="265"/>
                  </a:cubicBezTo>
                  <a:cubicBezTo>
                    <a:pt x="36" y="264"/>
                    <a:pt x="36" y="263"/>
                    <a:pt x="36" y="262"/>
                  </a:cubicBezTo>
                  <a:cubicBezTo>
                    <a:pt x="36" y="262"/>
                    <a:pt x="36" y="261"/>
                    <a:pt x="36" y="261"/>
                  </a:cubicBezTo>
                  <a:close/>
                  <a:moveTo>
                    <a:pt x="36" y="255"/>
                  </a:moveTo>
                  <a:cubicBezTo>
                    <a:pt x="36" y="255"/>
                    <a:pt x="37" y="255"/>
                    <a:pt x="37" y="255"/>
                  </a:cubicBezTo>
                  <a:cubicBezTo>
                    <a:pt x="37" y="255"/>
                    <a:pt x="36" y="255"/>
                    <a:pt x="36" y="255"/>
                  </a:cubicBezTo>
                  <a:close/>
                  <a:moveTo>
                    <a:pt x="36" y="255"/>
                  </a:moveTo>
                  <a:cubicBezTo>
                    <a:pt x="36" y="255"/>
                    <a:pt x="36" y="255"/>
                    <a:pt x="36" y="255"/>
                  </a:cubicBezTo>
                  <a:cubicBezTo>
                    <a:pt x="36" y="255"/>
                    <a:pt x="36" y="255"/>
                    <a:pt x="36" y="255"/>
                  </a:cubicBezTo>
                  <a:close/>
                  <a:moveTo>
                    <a:pt x="34" y="253"/>
                  </a:moveTo>
                  <a:cubicBezTo>
                    <a:pt x="34" y="253"/>
                    <a:pt x="34" y="253"/>
                    <a:pt x="34" y="253"/>
                  </a:cubicBezTo>
                  <a:cubicBezTo>
                    <a:pt x="34" y="253"/>
                    <a:pt x="34" y="253"/>
                    <a:pt x="34" y="253"/>
                  </a:cubicBezTo>
                  <a:close/>
                  <a:moveTo>
                    <a:pt x="34" y="279"/>
                  </a:moveTo>
                  <a:cubicBezTo>
                    <a:pt x="34" y="279"/>
                    <a:pt x="34" y="279"/>
                    <a:pt x="34" y="278"/>
                  </a:cubicBezTo>
                  <a:cubicBezTo>
                    <a:pt x="34" y="278"/>
                    <a:pt x="34" y="277"/>
                    <a:pt x="34" y="276"/>
                  </a:cubicBezTo>
                  <a:cubicBezTo>
                    <a:pt x="34" y="276"/>
                    <a:pt x="34" y="276"/>
                    <a:pt x="34" y="275"/>
                  </a:cubicBezTo>
                  <a:cubicBezTo>
                    <a:pt x="34" y="275"/>
                    <a:pt x="34" y="274"/>
                    <a:pt x="34" y="273"/>
                  </a:cubicBezTo>
                  <a:cubicBezTo>
                    <a:pt x="34" y="273"/>
                    <a:pt x="35" y="273"/>
                    <a:pt x="35" y="272"/>
                  </a:cubicBezTo>
                  <a:cubicBezTo>
                    <a:pt x="35" y="272"/>
                    <a:pt x="35" y="272"/>
                    <a:pt x="35" y="272"/>
                  </a:cubicBezTo>
                  <a:cubicBezTo>
                    <a:pt x="35" y="272"/>
                    <a:pt x="35" y="272"/>
                    <a:pt x="36" y="272"/>
                  </a:cubicBezTo>
                  <a:cubicBezTo>
                    <a:pt x="36" y="272"/>
                    <a:pt x="36" y="272"/>
                    <a:pt x="36" y="272"/>
                  </a:cubicBezTo>
                  <a:cubicBezTo>
                    <a:pt x="37" y="271"/>
                    <a:pt x="38" y="271"/>
                    <a:pt x="40" y="271"/>
                  </a:cubicBezTo>
                  <a:cubicBezTo>
                    <a:pt x="40" y="271"/>
                    <a:pt x="40" y="271"/>
                    <a:pt x="40" y="271"/>
                  </a:cubicBezTo>
                  <a:cubicBezTo>
                    <a:pt x="41" y="271"/>
                    <a:pt x="42" y="271"/>
                    <a:pt x="43" y="271"/>
                  </a:cubicBezTo>
                  <a:cubicBezTo>
                    <a:pt x="43" y="270"/>
                    <a:pt x="43" y="270"/>
                    <a:pt x="44" y="270"/>
                  </a:cubicBezTo>
                  <a:cubicBezTo>
                    <a:pt x="44" y="270"/>
                    <a:pt x="44" y="270"/>
                    <a:pt x="44" y="270"/>
                  </a:cubicBezTo>
                  <a:cubicBezTo>
                    <a:pt x="44" y="270"/>
                    <a:pt x="44" y="271"/>
                    <a:pt x="44" y="271"/>
                  </a:cubicBezTo>
                  <a:cubicBezTo>
                    <a:pt x="44" y="272"/>
                    <a:pt x="44" y="273"/>
                    <a:pt x="45" y="274"/>
                  </a:cubicBezTo>
                  <a:cubicBezTo>
                    <a:pt x="45" y="275"/>
                    <a:pt x="45" y="275"/>
                    <a:pt x="45" y="275"/>
                  </a:cubicBezTo>
                  <a:cubicBezTo>
                    <a:pt x="45" y="276"/>
                    <a:pt x="46" y="278"/>
                    <a:pt x="46" y="279"/>
                  </a:cubicBezTo>
                  <a:cubicBezTo>
                    <a:pt x="46" y="279"/>
                    <a:pt x="46" y="279"/>
                    <a:pt x="46" y="279"/>
                  </a:cubicBezTo>
                  <a:cubicBezTo>
                    <a:pt x="46" y="280"/>
                    <a:pt x="47" y="282"/>
                    <a:pt x="47" y="283"/>
                  </a:cubicBezTo>
                  <a:cubicBezTo>
                    <a:pt x="47" y="283"/>
                    <a:pt x="47" y="284"/>
                    <a:pt x="47" y="284"/>
                  </a:cubicBezTo>
                  <a:cubicBezTo>
                    <a:pt x="48" y="285"/>
                    <a:pt x="48" y="286"/>
                    <a:pt x="49" y="288"/>
                  </a:cubicBezTo>
                  <a:cubicBezTo>
                    <a:pt x="48" y="288"/>
                    <a:pt x="48" y="288"/>
                    <a:pt x="47" y="288"/>
                  </a:cubicBezTo>
                  <a:cubicBezTo>
                    <a:pt x="47" y="288"/>
                    <a:pt x="46" y="288"/>
                    <a:pt x="46" y="289"/>
                  </a:cubicBezTo>
                  <a:cubicBezTo>
                    <a:pt x="44" y="289"/>
                    <a:pt x="43" y="289"/>
                    <a:pt x="42" y="290"/>
                  </a:cubicBezTo>
                  <a:cubicBezTo>
                    <a:pt x="41" y="290"/>
                    <a:pt x="41" y="290"/>
                    <a:pt x="41" y="290"/>
                  </a:cubicBezTo>
                  <a:cubicBezTo>
                    <a:pt x="40" y="290"/>
                    <a:pt x="38" y="291"/>
                    <a:pt x="37" y="291"/>
                  </a:cubicBezTo>
                  <a:cubicBezTo>
                    <a:pt x="37" y="291"/>
                    <a:pt x="36" y="291"/>
                    <a:pt x="36" y="291"/>
                  </a:cubicBezTo>
                  <a:cubicBezTo>
                    <a:pt x="35" y="291"/>
                    <a:pt x="35" y="291"/>
                    <a:pt x="35" y="292"/>
                  </a:cubicBezTo>
                  <a:cubicBezTo>
                    <a:pt x="35" y="291"/>
                    <a:pt x="35" y="291"/>
                    <a:pt x="35" y="291"/>
                  </a:cubicBezTo>
                  <a:cubicBezTo>
                    <a:pt x="34" y="291"/>
                    <a:pt x="34" y="290"/>
                    <a:pt x="34" y="289"/>
                  </a:cubicBezTo>
                  <a:cubicBezTo>
                    <a:pt x="34" y="288"/>
                    <a:pt x="34" y="288"/>
                    <a:pt x="34" y="288"/>
                  </a:cubicBezTo>
                  <a:cubicBezTo>
                    <a:pt x="34" y="287"/>
                    <a:pt x="34" y="286"/>
                    <a:pt x="34" y="286"/>
                  </a:cubicBezTo>
                  <a:cubicBezTo>
                    <a:pt x="34" y="285"/>
                    <a:pt x="34" y="285"/>
                    <a:pt x="34" y="285"/>
                  </a:cubicBezTo>
                  <a:cubicBezTo>
                    <a:pt x="34" y="284"/>
                    <a:pt x="34" y="283"/>
                    <a:pt x="34" y="283"/>
                  </a:cubicBezTo>
                  <a:cubicBezTo>
                    <a:pt x="34" y="282"/>
                    <a:pt x="34" y="282"/>
                    <a:pt x="34" y="282"/>
                  </a:cubicBezTo>
                  <a:cubicBezTo>
                    <a:pt x="34" y="281"/>
                    <a:pt x="34" y="280"/>
                    <a:pt x="34" y="279"/>
                  </a:cubicBezTo>
                  <a:close/>
                  <a:moveTo>
                    <a:pt x="43" y="256"/>
                  </a:moveTo>
                  <a:cubicBezTo>
                    <a:pt x="43" y="256"/>
                    <a:pt x="44" y="256"/>
                    <a:pt x="44" y="256"/>
                  </a:cubicBezTo>
                  <a:cubicBezTo>
                    <a:pt x="44" y="256"/>
                    <a:pt x="44" y="256"/>
                    <a:pt x="44" y="256"/>
                  </a:cubicBezTo>
                  <a:cubicBezTo>
                    <a:pt x="44" y="256"/>
                    <a:pt x="44" y="256"/>
                    <a:pt x="44" y="256"/>
                  </a:cubicBezTo>
                  <a:cubicBezTo>
                    <a:pt x="44" y="256"/>
                    <a:pt x="43" y="256"/>
                    <a:pt x="43" y="256"/>
                  </a:cubicBezTo>
                  <a:close/>
                  <a:moveTo>
                    <a:pt x="44" y="256"/>
                  </a:moveTo>
                  <a:cubicBezTo>
                    <a:pt x="44" y="256"/>
                    <a:pt x="44" y="256"/>
                    <a:pt x="44" y="256"/>
                  </a:cubicBezTo>
                  <a:cubicBezTo>
                    <a:pt x="44" y="256"/>
                    <a:pt x="44" y="256"/>
                    <a:pt x="44" y="256"/>
                  </a:cubicBezTo>
                  <a:close/>
                  <a:moveTo>
                    <a:pt x="44" y="256"/>
                  </a:moveTo>
                  <a:cubicBezTo>
                    <a:pt x="44" y="256"/>
                    <a:pt x="44" y="256"/>
                    <a:pt x="44" y="256"/>
                  </a:cubicBezTo>
                  <a:cubicBezTo>
                    <a:pt x="44" y="256"/>
                    <a:pt x="44" y="256"/>
                    <a:pt x="44" y="256"/>
                  </a:cubicBezTo>
                  <a:close/>
                  <a:moveTo>
                    <a:pt x="45" y="255"/>
                  </a:moveTo>
                  <a:cubicBezTo>
                    <a:pt x="45" y="255"/>
                    <a:pt x="45" y="255"/>
                    <a:pt x="45" y="255"/>
                  </a:cubicBezTo>
                  <a:cubicBezTo>
                    <a:pt x="45" y="255"/>
                    <a:pt x="45" y="255"/>
                    <a:pt x="45" y="255"/>
                  </a:cubicBezTo>
                  <a:close/>
                  <a:moveTo>
                    <a:pt x="46" y="254"/>
                  </a:moveTo>
                  <a:cubicBezTo>
                    <a:pt x="46" y="254"/>
                    <a:pt x="46" y="254"/>
                    <a:pt x="46" y="254"/>
                  </a:cubicBezTo>
                  <a:cubicBezTo>
                    <a:pt x="46" y="254"/>
                    <a:pt x="46" y="254"/>
                    <a:pt x="46" y="254"/>
                  </a:cubicBezTo>
                  <a:close/>
                  <a:moveTo>
                    <a:pt x="46" y="253"/>
                  </a:moveTo>
                  <a:cubicBezTo>
                    <a:pt x="46" y="253"/>
                    <a:pt x="46" y="253"/>
                    <a:pt x="46" y="253"/>
                  </a:cubicBezTo>
                  <a:cubicBezTo>
                    <a:pt x="46" y="253"/>
                    <a:pt x="46" y="253"/>
                    <a:pt x="46" y="253"/>
                  </a:cubicBezTo>
                  <a:close/>
                  <a:moveTo>
                    <a:pt x="47" y="252"/>
                  </a:moveTo>
                  <a:cubicBezTo>
                    <a:pt x="47" y="252"/>
                    <a:pt x="47" y="252"/>
                    <a:pt x="47" y="252"/>
                  </a:cubicBezTo>
                  <a:cubicBezTo>
                    <a:pt x="47" y="252"/>
                    <a:pt x="47" y="252"/>
                    <a:pt x="47" y="252"/>
                  </a:cubicBezTo>
                  <a:close/>
                  <a:moveTo>
                    <a:pt x="37" y="297"/>
                  </a:moveTo>
                  <a:cubicBezTo>
                    <a:pt x="37" y="297"/>
                    <a:pt x="38" y="297"/>
                    <a:pt x="38" y="297"/>
                  </a:cubicBezTo>
                  <a:cubicBezTo>
                    <a:pt x="41" y="296"/>
                    <a:pt x="45" y="295"/>
                    <a:pt x="48" y="294"/>
                  </a:cubicBezTo>
                  <a:cubicBezTo>
                    <a:pt x="48" y="294"/>
                    <a:pt x="49" y="294"/>
                    <a:pt x="49" y="294"/>
                  </a:cubicBezTo>
                  <a:cubicBezTo>
                    <a:pt x="49" y="294"/>
                    <a:pt x="50" y="294"/>
                    <a:pt x="51" y="293"/>
                  </a:cubicBezTo>
                  <a:cubicBezTo>
                    <a:pt x="51" y="293"/>
                    <a:pt x="51" y="293"/>
                    <a:pt x="51" y="293"/>
                  </a:cubicBezTo>
                  <a:cubicBezTo>
                    <a:pt x="51" y="295"/>
                    <a:pt x="52" y="296"/>
                    <a:pt x="52" y="297"/>
                  </a:cubicBezTo>
                  <a:cubicBezTo>
                    <a:pt x="52" y="297"/>
                    <a:pt x="52" y="298"/>
                    <a:pt x="52" y="298"/>
                  </a:cubicBezTo>
                  <a:cubicBezTo>
                    <a:pt x="53" y="299"/>
                    <a:pt x="53" y="301"/>
                    <a:pt x="54" y="302"/>
                  </a:cubicBezTo>
                  <a:cubicBezTo>
                    <a:pt x="54" y="302"/>
                    <a:pt x="54" y="302"/>
                    <a:pt x="54" y="302"/>
                  </a:cubicBezTo>
                  <a:cubicBezTo>
                    <a:pt x="55" y="303"/>
                    <a:pt x="55" y="304"/>
                    <a:pt x="56" y="306"/>
                  </a:cubicBezTo>
                  <a:cubicBezTo>
                    <a:pt x="56" y="306"/>
                    <a:pt x="56" y="306"/>
                    <a:pt x="56" y="306"/>
                  </a:cubicBezTo>
                  <a:cubicBezTo>
                    <a:pt x="57" y="308"/>
                    <a:pt x="57" y="309"/>
                    <a:pt x="58" y="310"/>
                  </a:cubicBezTo>
                  <a:cubicBezTo>
                    <a:pt x="58" y="310"/>
                    <a:pt x="58" y="310"/>
                    <a:pt x="58" y="310"/>
                  </a:cubicBezTo>
                  <a:cubicBezTo>
                    <a:pt x="46" y="317"/>
                    <a:pt x="46" y="317"/>
                    <a:pt x="46" y="317"/>
                  </a:cubicBezTo>
                  <a:cubicBezTo>
                    <a:pt x="43" y="319"/>
                    <a:pt x="43" y="319"/>
                    <a:pt x="43" y="319"/>
                  </a:cubicBezTo>
                  <a:cubicBezTo>
                    <a:pt x="43" y="319"/>
                    <a:pt x="42" y="318"/>
                    <a:pt x="42" y="318"/>
                  </a:cubicBezTo>
                  <a:cubicBezTo>
                    <a:pt x="42" y="318"/>
                    <a:pt x="42" y="318"/>
                    <a:pt x="42" y="317"/>
                  </a:cubicBezTo>
                  <a:cubicBezTo>
                    <a:pt x="42" y="317"/>
                    <a:pt x="41" y="316"/>
                    <a:pt x="41" y="315"/>
                  </a:cubicBezTo>
                  <a:cubicBezTo>
                    <a:pt x="41" y="315"/>
                    <a:pt x="41" y="315"/>
                    <a:pt x="41" y="314"/>
                  </a:cubicBezTo>
                  <a:cubicBezTo>
                    <a:pt x="40" y="314"/>
                    <a:pt x="40" y="313"/>
                    <a:pt x="40" y="312"/>
                  </a:cubicBezTo>
                  <a:cubicBezTo>
                    <a:pt x="40" y="312"/>
                    <a:pt x="39" y="312"/>
                    <a:pt x="39" y="311"/>
                  </a:cubicBezTo>
                  <a:cubicBezTo>
                    <a:pt x="39" y="310"/>
                    <a:pt x="39" y="309"/>
                    <a:pt x="38" y="309"/>
                  </a:cubicBezTo>
                  <a:cubicBezTo>
                    <a:pt x="38" y="308"/>
                    <a:pt x="38" y="308"/>
                    <a:pt x="38" y="308"/>
                  </a:cubicBezTo>
                  <a:cubicBezTo>
                    <a:pt x="38" y="307"/>
                    <a:pt x="38" y="306"/>
                    <a:pt x="37" y="305"/>
                  </a:cubicBezTo>
                  <a:cubicBezTo>
                    <a:pt x="37" y="305"/>
                    <a:pt x="37" y="305"/>
                    <a:pt x="37" y="304"/>
                  </a:cubicBezTo>
                  <a:cubicBezTo>
                    <a:pt x="37" y="304"/>
                    <a:pt x="37" y="303"/>
                    <a:pt x="36" y="302"/>
                  </a:cubicBezTo>
                  <a:cubicBezTo>
                    <a:pt x="36" y="302"/>
                    <a:pt x="36" y="301"/>
                    <a:pt x="36" y="301"/>
                  </a:cubicBezTo>
                  <a:cubicBezTo>
                    <a:pt x="36" y="300"/>
                    <a:pt x="36" y="300"/>
                    <a:pt x="36" y="299"/>
                  </a:cubicBezTo>
                  <a:cubicBezTo>
                    <a:pt x="36" y="298"/>
                    <a:pt x="36" y="298"/>
                    <a:pt x="35" y="298"/>
                  </a:cubicBezTo>
                  <a:cubicBezTo>
                    <a:pt x="35" y="298"/>
                    <a:pt x="35" y="298"/>
                    <a:pt x="35" y="297"/>
                  </a:cubicBezTo>
                  <a:cubicBezTo>
                    <a:pt x="36" y="297"/>
                    <a:pt x="36" y="297"/>
                    <a:pt x="37" y="297"/>
                  </a:cubicBezTo>
                  <a:close/>
                  <a:moveTo>
                    <a:pt x="49" y="322"/>
                  </a:moveTo>
                  <a:cubicBezTo>
                    <a:pt x="61" y="315"/>
                    <a:pt x="61" y="315"/>
                    <a:pt x="61" y="315"/>
                  </a:cubicBezTo>
                  <a:cubicBezTo>
                    <a:pt x="61" y="316"/>
                    <a:pt x="62" y="316"/>
                    <a:pt x="62" y="317"/>
                  </a:cubicBezTo>
                  <a:cubicBezTo>
                    <a:pt x="62" y="317"/>
                    <a:pt x="62" y="318"/>
                    <a:pt x="63" y="318"/>
                  </a:cubicBezTo>
                  <a:cubicBezTo>
                    <a:pt x="64" y="320"/>
                    <a:pt x="65" y="321"/>
                    <a:pt x="65" y="323"/>
                  </a:cubicBezTo>
                  <a:cubicBezTo>
                    <a:pt x="65" y="323"/>
                    <a:pt x="65" y="323"/>
                    <a:pt x="65" y="323"/>
                  </a:cubicBezTo>
                  <a:cubicBezTo>
                    <a:pt x="66" y="324"/>
                    <a:pt x="67" y="326"/>
                    <a:pt x="68" y="327"/>
                  </a:cubicBezTo>
                  <a:cubicBezTo>
                    <a:pt x="69" y="327"/>
                    <a:pt x="69" y="328"/>
                    <a:pt x="69" y="328"/>
                  </a:cubicBezTo>
                  <a:cubicBezTo>
                    <a:pt x="70" y="329"/>
                    <a:pt x="70" y="329"/>
                    <a:pt x="70" y="330"/>
                  </a:cubicBezTo>
                  <a:cubicBezTo>
                    <a:pt x="70" y="330"/>
                    <a:pt x="70" y="331"/>
                    <a:pt x="69" y="331"/>
                  </a:cubicBezTo>
                  <a:cubicBezTo>
                    <a:pt x="69" y="331"/>
                    <a:pt x="68" y="331"/>
                    <a:pt x="68" y="332"/>
                  </a:cubicBezTo>
                  <a:cubicBezTo>
                    <a:pt x="67" y="333"/>
                    <a:pt x="66" y="334"/>
                    <a:pt x="64" y="335"/>
                  </a:cubicBezTo>
                  <a:cubicBezTo>
                    <a:pt x="64" y="335"/>
                    <a:pt x="64" y="335"/>
                    <a:pt x="64" y="335"/>
                  </a:cubicBezTo>
                  <a:cubicBezTo>
                    <a:pt x="63" y="336"/>
                    <a:pt x="62" y="337"/>
                    <a:pt x="61" y="338"/>
                  </a:cubicBezTo>
                  <a:cubicBezTo>
                    <a:pt x="61" y="339"/>
                    <a:pt x="60" y="339"/>
                    <a:pt x="60" y="339"/>
                  </a:cubicBezTo>
                  <a:cubicBezTo>
                    <a:pt x="60" y="340"/>
                    <a:pt x="59" y="340"/>
                    <a:pt x="59" y="341"/>
                  </a:cubicBezTo>
                  <a:cubicBezTo>
                    <a:pt x="59" y="340"/>
                    <a:pt x="59" y="340"/>
                    <a:pt x="59" y="340"/>
                  </a:cubicBezTo>
                  <a:cubicBezTo>
                    <a:pt x="58" y="340"/>
                    <a:pt x="58" y="340"/>
                    <a:pt x="58" y="340"/>
                  </a:cubicBezTo>
                  <a:cubicBezTo>
                    <a:pt x="57" y="339"/>
                    <a:pt x="57" y="339"/>
                    <a:pt x="56" y="338"/>
                  </a:cubicBezTo>
                  <a:cubicBezTo>
                    <a:pt x="56" y="338"/>
                    <a:pt x="56" y="338"/>
                    <a:pt x="56" y="337"/>
                  </a:cubicBezTo>
                  <a:cubicBezTo>
                    <a:pt x="55" y="337"/>
                    <a:pt x="55" y="336"/>
                    <a:pt x="54" y="336"/>
                  </a:cubicBezTo>
                  <a:cubicBezTo>
                    <a:pt x="54" y="335"/>
                    <a:pt x="54" y="335"/>
                    <a:pt x="54" y="335"/>
                  </a:cubicBezTo>
                  <a:cubicBezTo>
                    <a:pt x="53" y="334"/>
                    <a:pt x="52" y="333"/>
                    <a:pt x="52" y="333"/>
                  </a:cubicBezTo>
                  <a:cubicBezTo>
                    <a:pt x="52" y="333"/>
                    <a:pt x="51" y="332"/>
                    <a:pt x="51" y="332"/>
                  </a:cubicBezTo>
                  <a:cubicBezTo>
                    <a:pt x="51" y="332"/>
                    <a:pt x="50" y="331"/>
                    <a:pt x="50" y="330"/>
                  </a:cubicBezTo>
                  <a:cubicBezTo>
                    <a:pt x="49" y="330"/>
                    <a:pt x="49" y="330"/>
                    <a:pt x="49" y="329"/>
                  </a:cubicBezTo>
                  <a:cubicBezTo>
                    <a:pt x="49" y="329"/>
                    <a:pt x="48" y="328"/>
                    <a:pt x="48" y="328"/>
                  </a:cubicBezTo>
                  <a:cubicBezTo>
                    <a:pt x="48" y="327"/>
                    <a:pt x="47" y="327"/>
                    <a:pt x="47" y="327"/>
                  </a:cubicBezTo>
                  <a:cubicBezTo>
                    <a:pt x="47" y="326"/>
                    <a:pt x="46" y="325"/>
                    <a:pt x="46" y="325"/>
                  </a:cubicBezTo>
                  <a:cubicBezTo>
                    <a:pt x="46" y="324"/>
                    <a:pt x="46" y="324"/>
                    <a:pt x="46" y="324"/>
                  </a:cubicBezTo>
                  <a:cubicBezTo>
                    <a:pt x="46" y="324"/>
                    <a:pt x="46" y="324"/>
                    <a:pt x="45" y="324"/>
                  </a:cubicBezTo>
                  <a:lnTo>
                    <a:pt x="49" y="322"/>
                  </a:lnTo>
                  <a:close/>
                  <a:moveTo>
                    <a:pt x="70" y="319"/>
                  </a:moveTo>
                  <a:cubicBezTo>
                    <a:pt x="70" y="319"/>
                    <a:pt x="70" y="319"/>
                    <a:pt x="70" y="319"/>
                  </a:cubicBezTo>
                  <a:cubicBezTo>
                    <a:pt x="70" y="318"/>
                    <a:pt x="69" y="317"/>
                    <a:pt x="68" y="315"/>
                  </a:cubicBezTo>
                  <a:cubicBezTo>
                    <a:pt x="68" y="315"/>
                    <a:pt x="67" y="314"/>
                    <a:pt x="67" y="314"/>
                  </a:cubicBezTo>
                  <a:cubicBezTo>
                    <a:pt x="67" y="313"/>
                    <a:pt x="66" y="313"/>
                    <a:pt x="66" y="312"/>
                  </a:cubicBezTo>
                  <a:cubicBezTo>
                    <a:pt x="75" y="307"/>
                    <a:pt x="75" y="307"/>
                    <a:pt x="75" y="307"/>
                  </a:cubicBezTo>
                  <a:cubicBezTo>
                    <a:pt x="82" y="304"/>
                    <a:pt x="82" y="304"/>
                    <a:pt x="82" y="304"/>
                  </a:cubicBezTo>
                  <a:cubicBezTo>
                    <a:pt x="89" y="317"/>
                    <a:pt x="89" y="317"/>
                    <a:pt x="89" y="317"/>
                  </a:cubicBezTo>
                  <a:cubicBezTo>
                    <a:pt x="88" y="317"/>
                    <a:pt x="88" y="318"/>
                    <a:pt x="87" y="318"/>
                  </a:cubicBezTo>
                  <a:cubicBezTo>
                    <a:pt x="87" y="318"/>
                    <a:pt x="87" y="318"/>
                    <a:pt x="86" y="319"/>
                  </a:cubicBezTo>
                  <a:cubicBezTo>
                    <a:pt x="85" y="319"/>
                    <a:pt x="83" y="320"/>
                    <a:pt x="82" y="321"/>
                  </a:cubicBezTo>
                  <a:cubicBezTo>
                    <a:pt x="82" y="321"/>
                    <a:pt x="82" y="321"/>
                    <a:pt x="82" y="321"/>
                  </a:cubicBezTo>
                  <a:cubicBezTo>
                    <a:pt x="80" y="322"/>
                    <a:pt x="79" y="323"/>
                    <a:pt x="78" y="324"/>
                  </a:cubicBezTo>
                  <a:cubicBezTo>
                    <a:pt x="77" y="324"/>
                    <a:pt x="77" y="325"/>
                    <a:pt x="77" y="325"/>
                  </a:cubicBezTo>
                  <a:cubicBezTo>
                    <a:pt x="76" y="325"/>
                    <a:pt x="76" y="326"/>
                    <a:pt x="75" y="326"/>
                  </a:cubicBezTo>
                  <a:cubicBezTo>
                    <a:pt x="75" y="326"/>
                    <a:pt x="74" y="325"/>
                    <a:pt x="74" y="325"/>
                  </a:cubicBezTo>
                  <a:cubicBezTo>
                    <a:pt x="74" y="324"/>
                    <a:pt x="74" y="324"/>
                    <a:pt x="73" y="324"/>
                  </a:cubicBezTo>
                  <a:cubicBezTo>
                    <a:pt x="72" y="322"/>
                    <a:pt x="71" y="321"/>
                    <a:pt x="70" y="319"/>
                  </a:cubicBezTo>
                  <a:close/>
                  <a:moveTo>
                    <a:pt x="80" y="330"/>
                  </a:moveTo>
                  <a:cubicBezTo>
                    <a:pt x="80" y="330"/>
                    <a:pt x="81" y="329"/>
                    <a:pt x="81" y="329"/>
                  </a:cubicBezTo>
                  <a:cubicBezTo>
                    <a:pt x="83" y="328"/>
                    <a:pt x="84" y="327"/>
                    <a:pt x="85" y="326"/>
                  </a:cubicBezTo>
                  <a:cubicBezTo>
                    <a:pt x="85" y="326"/>
                    <a:pt x="85" y="326"/>
                    <a:pt x="85" y="326"/>
                  </a:cubicBezTo>
                  <a:cubicBezTo>
                    <a:pt x="87" y="325"/>
                    <a:pt x="88" y="324"/>
                    <a:pt x="89" y="324"/>
                  </a:cubicBezTo>
                  <a:cubicBezTo>
                    <a:pt x="90" y="323"/>
                    <a:pt x="90" y="323"/>
                    <a:pt x="90" y="323"/>
                  </a:cubicBezTo>
                  <a:cubicBezTo>
                    <a:pt x="91" y="323"/>
                    <a:pt x="91" y="322"/>
                    <a:pt x="92" y="322"/>
                  </a:cubicBezTo>
                  <a:cubicBezTo>
                    <a:pt x="94" y="326"/>
                    <a:pt x="94" y="326"/>
                    <a:pt x="94" y="326"/>
                  </a:cubicBezTo>
                  <a:cubicBezTo>
                    <a:pt x="100" y="337"/>
                    <a:pt x="100" y="337"/>
                    <a:pt x="100" y="337"/>
                  </a:cubicBezTo>
                  <a:cubicBezTo>
                    <a:pt x="100" y="337"/>
                    <a:pt x="100" y="337"/>
                    <a:pt x="100" y="337"/>
                  </a:cubicBezTo>
                  <a:cubicBezTo>
                    <a:pt x="99" y="337"/>
                    <a:pt x="99" y="338"/>
                    <a:pt x="98" y="338"/>
                  </a:cubicBezTo>
                  <a:cubicBezTo>
                    <a:pt x="98" y="338"/>
                    <a:pt x="98" y="338"/>
                    <a:pt x="97" y="339"/>
                  </a:cubicBezTo>
                  <a:cubicBezTo>
                    <a:pt x="97" y="339"/>
                    <a:pt x="96" y="340"/>
                    <a:pt x="95" y="340"/>
                  </a:cubicBezTo>
                  <a:cubicBezTo>
                    <a:pt x="95" y="340"/>
                    <a:pt x="95" y="340"/>
                    <a:pt x="95" y="340"/>
                  </a:cubicBezTo>
                  <a:cubicBezTo>
                    <a:pt x="94" y="341"/>
                    <a:pt x="94" y="341"/>
                    <a:pt x="93" y="342"/>
                  </a:cubicBezTo>
                  <a:cubicBezTo>
                    <a:pt x="93" y="342"/>
                    <a:pt x="93" y="342"/>
                    <a:pt x="93" y="342"/>
                  </a:cubicBezTo>
                  <a:cubicBezTo>
                    <a:pt x="92" y="343"/>
                    <a:pt x="92" y="343"/>
                    <a:pt x="91" y="343"/>
                  </a:cubicBezTo>
                  <a:cubicBezTo>
                    <a:pt x="91" y="343"/>
                    <a:pt x="91" y="344"/>
                    <a:pt x="91" y="344"/>
                  </a:cubicBezTo>
                  <a:cubicBezTo>
                    <a:pt x="90" y="343"/>
                    <a:pt x="90" y="343"/>
                    <a:pt x="89" y="342"/>
                  </a:cubicBezTo>
                  <a:cubicBezTo>
                    <a:pt x="89" y="342"/>
                    <a:pt x="88" y="342"/>
                    <a:pt x="88" y="341"/>
                  </a:cubicBezTo>
                  <a:cubicBezTo>
                    <a:pt x="87" y="340"/>
                    <a:pt x="86" y="339"/>
                    <a:pt x="84" y="337"/>
                  </a:cubicBezTo>
                  <a:cubicBezTo>
                    <a:pt x="84" y="337"/>
                    <a:pt x="84" y="337"/>
                    <a:pt x="84" y="337"/>
                  </a:cubicBezTo>
                  <a:cubicBezTo>
                    <a:pt x="83" y="336"/>
                    <a:pt x="82" y="335"/>
                    <a:pt x="81" y="333"/>
                  </a:cubicBezTo>
                  <a:cubicBezTo>
                    <a:pt x="81" y="333"/>
                    <a:pt x="80" y="333"/>
                    <a:pt x="80" y="332"/>
                  </a:cubicBezTo>
                  <a:cubicBezTo>
                    <a:pt x="80" y="332"/>
                    <a:pt x="79" y="331"/>
                    <a:pt x="79" y="331"/>
                  </a:cubicBezTo>
                  <a:cubicBezTo>
                    <a:pt x="79" y="330"/>
                    <a:pt x="80" y="330"/>
                    <a:pt x="80" y="330"/>
                  </a:cubicBezTo>
                  <a:close/>
                  <a:moveTo>
                    <a:pt x="97" y="319"/>
                  </a:moveTo>
                  <a:cubicBezTo>
                    <a:pt x="98" y="319"/>
                    <a:pt x="98" y="319"/>
                    <a:pt x="98" y="319"/>
                  </a:cubicBezTo>
                  <a:cubicBezTo>
                    <a:pt x="99" y="318"/>
                    <a:pt x="99" y="318"/>
                    <a:pt x="100" y="318"/>
                  </a:cubicBezTo>
                  <a:cubicBezTo>
                    <a:pt x="102" y="317"/>
                    <a:pt x="105" y="315"/>
                    <a:pt x="108" y="314"/>
                  </a:cubicBezTo>
                  <a:cubicBezTo>
                    <a:pt x="109" y="314"/>
                    <a:pt x="109" y="314"/>
                    <a:pt x="109" y="314"/>
                  </a:cubicBezTo>
                  <a:cubicBezTo>
                    <a:pt x="110" y="313"/>
                    <a:pt x="110" y="313"/>
                    <a:pt x="111" y="313"/>
                  </a:cubicBezTo>
                  <a:cubicBezTo>
                    <a:pt x="111" y="313"/>
                    <a:pt x="111" y="313"/>
                    <a:pt x="111" y="313"/>
                  </a:cubicBezTo>
                  <a:cubicBezTo>
                    <a:pt x="111" y="314"/>
                    <a:pt x="112" y="316"/>
                    <a:pt x="112" y="317"/>
                  </a:cubicBezTo>
                  <a:cubicBezTo>
                    <a:pt x="112" y="317"/>
                    <a:pt x="112" y="317"/>
                    <a:pt x="112" y="318"/>
                  </a:cubicBezTo>
                  <a:cubicBezTo>
                    <a:pt x="113" y="319"/>
                    <a:pt x="113" y="320"/>
                    <a:pt x="113" y="321"/>
                  </a:cubicBezTo>
                  <a:cubicBezTo>
                    <a:pt x="113" y="321"/>
                    <a:pt x="113" y="322"/>
                    <a:pt x="113" y="322"/>
                  </a:cubicBezTo>
                  <a:cubicBezTo>
                    <a:pt x="114" y="323"/>
                    <a:pt x="114" y="324"/>
                    <a:pt x="114" y="325"/>
                  </a:cubicBezTo>
                  <a:cubicBezTo>
                    <a:pt x="114" y="325"/>
                    <a:pt x="115" y="326"/>
                    <a:pt x="115" y="326"/>
                  </a:cubicBezTo>
                  <a:cubicBezTo>
                    <a:pt x="115" y="327"/>
                    <a:pt x="115" y="329"/>
                    <a:pt x="115" y="330"/>
                  </a:cubicBezTo>
                  <a:cubicBezTo>
                    <a:pt x="115" y="330"/>
                    <a:pt x="115" y="330"/>
                    <a:pt x="115" y="330"/>
                  </a:cubicBezTo>
                  <a:cubicBezTo>
                    <a:pt x="115" y="330"/>
                    <a:pt x="115" y="330"/>
                    <a:pt x="115" y="330"/>
                  </a:cubicBezTo>
                  <a:cubicBezTo>
                    <a:pt x="114" y="330"/>
                    <a:pt x="114" y="330"/>
                    <a:pt x="113" y="331"/>
                  </a:cubicBezTo>
                  <a:cubicBezTo>
                    <a:pt x="113" y="331"/>
                    <a:pt x="113" y="331"/>
                    <a:pt x="113" y="331"/>
                  </a:cubicBezTo>
                  <a:cubicBezTo>
                    <a:pt x="112" y="331"/>
                    <a:pt x="111" y="331"/>
                    <a:pt x="110" y="332"/>
                  </a:cubicBezTo>
                  <a:cubicBezTo>
                    <a:pt x="110" y="332"/>
                    <a:pt x="110" y="332"/>
                    <a:pt x="110" y="332"/>
                  </a:cubicBezTo>
                  <a:cubicBezTo>
                    <a:pt x="109" y="332"/>
                    <a:pt x="109" y="332"/>
                    <a:pt x="108" y="333"/>
                  </a:cubicBezTo>
                  <a:cubicBezTo>
                    <a:pt x="108" y="333"/>
                    <a:pt x="107" y="333"/>
                    <a:pt x="107" y="333"/>
                  </a:cubicBezTo>
                  <a:cubicBezTo>
                    <a:pt x="107" y="333"/>
                    <a:pt x="106" y="334"/>
                    <a:pt x="106" y="334"/>
                  </a:cubicBezTo>
                  <a:cubicBezTo>
                    <a:pt x="105" y="334"/>
                    <a:pt x="105" y="334"/>
                    <a:pt x="105" y="334"/>
                  </a:cubicBezTo>
                  <a:lnTo>
                    <a:pt x="97" y="319"/>
                  </a:lnTo>
                  <a:close/>
                  <a:moveTo>
                    <a:pt x="108" y="345"/>
                  </a:moveTo>
                  <a:cubicBezTo>
                    <a:pt x="107" y="345"/>
                    <a:pt x="107" y="345"/>
                    <a:pt x="107" y="345"/>
                  </a:cubicBezTo>
                  <a:cubicBezTo>
                    <a:pt x="107" y="345"/>
                    <a:pt x="107" y="345"/>
                    <a:pt x="108" y="345"/>
                  </a:cubicBezTo>
                  <a:close/>
                  <a:moveTo>
                    <a:pt x="106" y="345"/>
                  </a:moveTo>
                  <a:cubicBezTo>
                    <a:pt x="106" y="346"/>
                    <a:pt x="106" y="346"/>
                    <a:pt x="106" y="346"/>
                  </a:cubicBezTo>
                  <a:cubicBezTo>
                    <a:pt x="106" y="346"/>
                    <a:pt x="106" y="346"/>
                    <a:pt x="106" y="345"/>
                  </a:cubicBezTo>
                  <a:close/>
                  <a:moveTo>
                    <a:pt x="110" y="343"/>
                  </a:moveTo>
                  <a:cubicBezTo>
                    <a:pt x="108" y="339"/>
                    <a:pt x="108" y="339"/>
                    <a:pt x="108" y="339"/>
                  </a:cubicBezTo>
                  <a:cubicBezTo>
                    <a:pt x="108" y="339"/>
                    <a:pt x="108" y="339"/>
                    <a:pt x="109" y="339"/>
                  </a:cubicBezTo>
                  <a:cubicBezTo>
                    <a:pt x="109" y="339"/>
                    <a:pt x="109" y="339"/>
                    <a:pt x="109" y="339"/>
                  </a:cubicBezTo>
                  <a:cubicBezTo>
                    <a:pt x="110" y="338"/>
                    <a:pt x="111" y="338"/>
                    <a:pt x="112" y="337"/>
                  </a:cubicBezTo>
                  <a:cubicBezTo>
                    <a:pt x="112" y="337"/>
                    <a:pt x="112" y="337"/>
                    <a:pt x="113" y="337"/>
                  </a:cubicBezTo>
                  <a:cubicBezTo>
                    <a:pt x="114" y="337"/>
                    <a:pt x="115" y="336"/>
                    <a:pt x="116" y="336"/>
                  </a:cubicBezTo>
                  <a:cubicBezTo>
                    <a:pt x="116" y="336"/>
                    <a:pt x="116" y="336"/>
                    <a:pt x="116" y="336"/>
                  </a:cubicBezTo>
                  <a:cubicBezTo>
                    <a:pt x="116" y="336"/>
                    <a:pt x="116" y="336"/>
                    <a:pt x="117" y="336"/>
                  </a:cubicBezTo>
                  <a:cubicBezTo>
                    <a:pt x="117" y="336"/>
                    <a:pt x="117" y="336"/>
                    <a:pt x="117" y="336"/>
                  </a:cubicBezTo>
                  <a:cubicBezTo>
                    <a:pt x="117" y="337"/>
                    <a:pt x="117" y="339"/>
                    <a:pt x="117" y="340"/>
                  </a:cubicBezTo>
                  <a:cubicBezTo>
                    <a:pt x="117" y="341"/>
                    <a:pt x="117" y="341"/>
                    <a:pt x="117" y="341"/>
                  </a:cubicBezTo>
                  <a:cubicBezTo>
                    <a:pt x="115" y="342"/>
                    <a:pt x="112" y="343"/>
                    <a:pt x="110" y="343"/>
                  </a:cubicBezTo>
                  <a:close/>
                  <a:moveTo>
                    <a:pt x="110" y="344"/>
                  </a:moveTo>
                  <a:cubicBezTo>
                    <a:pt x="110" y="344"/>
                    <a:pt x="110" y="344"/>
                    <a:pt x="110" y="344"/>
                  </a:cubicBezTo>
                  <a:cubicBezTo>
                    <a:pt x="109" y="344"/>
                    <a:pt x="109" y="344"/>
                    <a:pt x="108" y="344"/>
                  </a:cubicBezTo>
                  <a:cubicBezTo>
                    <a:pt x="109" y="344"/>
                    <a:pt x="109" y="344"/>
                    <a:pt x="110" y="344"/>
                  </a:cubicBezTo>
                  <a:close/>
                  <a:moveTo>
                    <a:pt x="123" y="339"/>
                  </a:moveTo>
                  <a:cubicBezTo>
                    <a:pt x="123" y="339"/>
                    <a:pt x="123" y="339"/>
                    <a:pt x="123" y="339"/>
                  </a:cubicBezTo>
                  <a:cubicBezTo>
                    <a:pt x="123" y="339"/>
                    <a:pt x="123" y="339"/>
                    <a:pt x="123" y="338"/>
                  </a:cubicBezTo>
                  <a:cubicBezTo>
                    <a:pt x="123" y="337"/>
                    <a:pt x="122" y="336"/>
                    <a:pt x="122" y="334"/>
                  </a:cubicBezTo>
                  <a:cubicBezTo>
                    <a:pt x="122" y="334"/>
                    <a:pt x="122" y="334"/>
                    <a:pt x="122" y="334"/>
                  </a:cubicBezTo>
                  <a:cubicBezTo>
                    <a:pt x="122" y="334"/>
                    <a:pt x="123" y="334"/>
                    <a:pt x="123" y="334"/>
                  </a:cubicBezTo>
                  <a:cubicBezTo>
                    <a:pt x="123" y="334"/>
                    <a:pt x="123" y="334"/>
                    <a:pt x="123" y="334"/>
                  </a:cubicBezTo>
                  <a:cubicBezTo>
                    <a:pt x="124" y="334"/>
                    <a:pt x="125" y="334"/>
                    <a:pt x="126" y="333"/>
                  </a:cubicBezTo>
                  <a:cubicBezTo>
                    <a:pt x="127" y="333"/>
                    <a:pt x="127" y="333"/>
                    <a:pt x="127" y="333"/>
                  </a:cubicBezTo>
                  <a:cubicBezTo>
                    <a:pt x="128" y="333"/>
                    <a:pt x="129" y="333"/>
                    <a:pt x="130" y="333"/>
                  </a:cubicBezTo>
                  <a:cubicBezTo>
                    <a:pt x="130" y="333"/>
                    <a:pt x="130" y="334"/>
                    <a:pt x="130" y="334"/>
                  </a:cubicBezTo>
                  <a:cubicBezTo>
                    <a:pt x="130" y="335"/>
                    <a:pt x="130" y="335"/>
                    <a:pt x="130" y="335"/>
                  </a:cubicBezTo>
                  <a:cubicBezTo>
                    <a:pt x="129" y="336"/>
                    <a:pt x="129" y="337"/>
                    <a:pt x="129" y="337"/>
                  </a:cubicBezTo>
                  <a:cubicBezTo>
                    <a:pt x="127" y="338"/>
                    <a:pt x="125" y="339"/>
                    <a:pt x="123" y="339"/>
                  </a:cubicBezTo>
                  <a:close/>
                  <a:moveTo>
                    <a:pt x="136" y="333"/>
                  </a:moveTo>
                  <a:cubicBezTo>
                    <a:pt x="136" y="333"/>
                    <a:pt x="136" y="333"/>
                    <a:pt x="136" y="333"/>
                  </a:cubicBezTo>
                  <a:cubicBezTo>
                    <a:pt x="136" y="333"/>
                    <a:pt x="136" y="333"/>
                    <a:pt x="136" y="333"/>
                  </a:cubicBezTo>
                  <a:cubicBezTo>
                    <a:pt x="136" y="333"/>
                    <a:pt x="137" y="333"/>
                    <a:pt x="137" y="333"/>
                  </a:cubicBezTo>
                  <a:cubicBezTo>
                    <a:pt x="137" y="333"/>
                    <a:pt x="138" y="333"/>
                    <a:pt x="139" y="333"/>
                  </a:cubicBezTo>
                  <a:cubicBezTo>
                    <a:pt x="139" y="333"/>
                    <a:pt x="139" y="333"/>
                    <a:pt x="139" y="333"/>
                  </a:cubicBezTo>
                  <a:cubicBezTo>
                    <a:pt x="140" y="333"/>
                    <a:pt x="140" y="333"/>
                    <a:pt x="140" y="333"/>
                  </a:cubicBezTo>
                  <a:cubicBezTo>
                    <a:pt x="140" y="333"/>
                    <a:pt x="139" y="334"/>
                    <a:pt x="139" y="335"/>
                  </a:cubicBezTo>
                  <a:cubicBezTo>
                    <a:pt x="138" y="335"/>
                    <a:pt x="137" y="335"/>
                    <a:pt x="135" y="336"/>
                  </a:cubicBezTo>
                  <a:cubicBezTo>
                    <a:pt x="136" y="335"/>
                    <a:pt x="136" y="334"/>
                    <a:pt x="136" y="333"/>
                  </a:cubicBezTo>
                  <a:close/>
                  <a:moveTo>
                    <a:pt x="147" y="331"/>
                  </a:moveTo>
                  <a:cubicBezTo>
                    <a:pt x="152" y="322"/>
                    <a:pt x="154" y="312"/>
                    <a:pt x="154" y="302"/>
                  </a:cubicBezTo>
                  <a:cubicBezTo>
                    <a:pt x="155" y="289"/>
                    <a:pt x="151" y="276"/>
                    <a:pt x="145" y="265"/>
                  </a:cubicBezTo>
                  <a:cubicBezTo>
                    <a:pt x="139" y="254"/>
                    <a:pt x="130" y="244"/>
                    <a:pt x="119" y="238"/>
                  </a:cubicBezTo>
                  <a:cubicBezTo>
                    <a:pt x="119" y="238"/>
                    <a:pt x="119" y="238"/>
                    <a:pt x="119" y="238"/>
                  </a:cubicBezTo>
                  <a:cubicBezTo>
                    <a:pt x="118" y="237"/>
                    <a:pt x="117" y="237"/>
                    <a:pt x="116" y="236"/>
                  </a:cubicBezTo>
                  <a:cubicBezTo>
                    <a:pt x="118" y="236"/>
                    <a:pt x="118" y="236"/>
                    <a:pt x="118" y="236"/>
                  </a:cubicBezTo>
                  <a:cubicBezTo>
                    <a:pt x="121" y="236"/>
                    <a:pt x="126" y="234"/>
                    <a:pt x="129" y="233"/>
                  </a:cubicBezTo>
                  <a:cubicBezTo>
                    <a:pt x="129" y="233"/>
                    <a:pt x="130" y="237"/>
                    <a:pt x="129" y="239"/>
                  </a:cubicBezTo>
                  <a:cubicBezTo>
                    <a:pt x="130" y="239"/>
                    <a:pt x="137" y="236"/>
                    <a:pt x="140" y="235"/>
                  </a:cubicBezTo>
                  <a:cubicBezTo>
                    <a:pt x="140" y="236"/>
                    <a:pt x="140" y="237"/>
                    <a:pt x="140" y="238"/>
                  </a:cubicBezTo>
                  <a:cubicBezTo>
                    <a:pt x="141" y="247"/>
                    <a:pt x="151" y="256"/>
                    <a:pt x="154" y="269"/>
                  </a:cubicBezTo>
                  <a:cubicBezTo>
                    <a:pt x="156" y="269"/>
                    <a:pt x="159" y="265"/>
                    <a:pt x="160" y="264"/>
                  </a:cubicBezTo>
                  <a:cubicBezTo>
                    <a:pt x="164" y="269"/>
                    <a:pt x="167" y="274"/>
                    <a:pt x="171" y="279"/>
                  </a:cubicBezTo>
                  <a:cubicBezTo>
                    <a:pt x="175" y="287"/>
                    <a:pt x="170" y="327"/>
                    <a:pt x="152" y="331"/>
                  </a:cubicBezTo>
                  <a:cubicBezTo>
                    <a:pt x="150" y="331"/>
                    <a:pt x="149" y="332"/>
                    <a:pt x="147" y="332"/>
                  </a:cubicBezTo>
                  <a:cubicBezTo>
                    <a:pt x="147" y="332"/>
                    <a:pt x="147" y="332"/>
                    <a:pt x="147" y="331"/>
                  </a:cubicBezTo>
                  <a:close/>
                  <a:moveTo>
                    <a:pt x="155" y="120"/>
                  </a:moveTo>
                  <a:cubicBezTo>
                    <a:pt x="155" y="126"/>
                    <a:pt x="156" y="129"/>
                    <a:pt x="157" y="132"/>
                  </a:cubicBezTo>
                  <a:cubicBezTo>
                    <a:pt x="154" y="133"/>
                    <a:pt x="152" y="131"/>
                    <a:pt x="152" y="131"/>
                  </a:cubicBezTo>
                  <a:cubicBezTo>
                    <a:pt x="152" y="131"/>
                    <a:pt x="151" y="125"/>
                    <a:pt x="155" y="120"/>
                  </a:cubicBezTo>
                  <a:close/>
                  <a:moveTo>
                    <a:pt x="150" y="101"/>
                  </a:moveTo>
                  <a:cubicBezTo>
                    <a:pt x="152" y="102"/>
                    <a:pt x="154" y="104"/>
                    <a:pt x="157" y="104"/>
                  </a:cubicBezTo>
                  <a:cubicBezTo>
                    <a:pt x="157" y="104"/>
                    <a:pt x="155" y="107"/>
                    <a:pt x="154" y="112"/>
                  </a:cubicBezTo>
                  <a:cubicBezTo>
                    <a:pt x="150" y="109"/>
                    <a:pt x="149" y="104"/>
                    <a:pt x="150" y="101"/>
                  </a:cubicBezTo>
                  <a:close/>
                  <a:moveTo>
                    <a:pt x="188" y="109"/>
                  </a:moveTo>
                  <a:cubicBezTo>
                    <a:pt x="190" y="109"/>
                    <a:pt x="192" y="110"/>
                    <a:pt x="194" y="109"/>
                  </a:cubicBezTo>
                  <a:cubicBezTo>
                    <a:pt x="193" y="115"/>
                    <a:pt x="190" y="116"/>
                    <a:pt x="187" y="117"/>
                  </a:cubicBezTo>
                  <a:cubicBezTo>
                    <a:pt x="188" y="113"/>
                    <a:pt x="188" y="109"/>
                    <a:pt x="188" y="109"/>
                  </a:cubicBezTo>
                  <a:close/>
                  <a:moveTo>
                    <a:pt x="188" y="128"/>
                  </a:moveTo>
                  <a:cubicBezTo>
                    <a:pt x="189" y="133"/>
                    <a:pt x="187" y="137"/>
                    <a:pt x="185" y="138"/>
                  </a:cubicBezTo>
                  <a:cubicBezTo>
                    <a:pt x="182" y="139"/>
                    <a:pt x="180" y="137"/>
                    <a:pt x="180" y="137"/>
                  </a:cubicBezTo>
                  <a:cubicBezTo>
                    <a:pt x="184" y="134"/>
                    <a:pt x="185" y="133"/>
                    <a:pt x="188" y="128"/>
                  </a:cubicBezTo>
                  <a:close/>
                  <a:moveTo>
                    <a:pt x="174" y="102"/>
                  </a:moveTo>
                  <a:cubicBezTo>
                    <a:pt x="178" y="108"/>
                    <a:pt x="179" y="107"/>
                    <a:pt x="180" y="110"/>
                  </a:cubicBezTo>
                  <a:cubicBezTo>
                    <a:pt x="182" y="115"/>
                    <a:pt x="176" y="134"/>
                    <a:pt x="171" y="135"/>
                  </a:cubicBezTo>
                  <a:cubicBezTo>
                    <a:pt x="170" y="136"/>
                    <a:pt x="168" y="135"/>
                    <a:pt x="167" y="135"/>
                  </a:cubicBezTo>
                  <a:cubicBezTo>
                    <a:pt x="163" y="131"/>
                    <a:pt x="164" y="111"/>
                    <a:pt x="165" y="108"/>
                  </a:cubicBezTo>
                  <a:cubicBezTo>
                    <a:pt x="167" y="105"/>
                    <a:pt x="168" y="107"/>
                    <a:pt x="174" y="102"/>
                  </a:cubicBezTo>
                  <a:close/>
                  <a:moveTo>
                    <a:pt x="168" y="84"/>
                  </a:moveTo>
                  <a:cubicBezTo>
                    <a:pt x="169" y="83"/>
                    <a:pt x="171" y="81"/>
                    <a:pt x="176" y="82"/>
                  </a:cubicBezTo>
                  <a:cubicBezTo>
                    <a:pt x="182" y="83"/>
                    <a:pt x="183" y="85"/>
                    <a:pt x="183" y="86"/>
                  </a:cubicBezTo>
                  <a:cubicBezTo>
                    <a:pt x="182" y="88"/>
                    <a:pt x="177" y="93"/>
                    <a:pt x="175" y="93"/>
                  </a:cubicBezTo>
                  <a:cubicBezTo>
                    <a:pt x="172" y="92"/>
                    <a:pt x="168" y="86"/>
                    <a:pt x="168" y="84"/>
                  </a:cubicBezTo>
                  <a:close/>
                  <a:moveTo>
                    <a:pt x="173" y="144"/>
                  </a:moveTo>
                  <a:cubicBezTo>
                    <a:pt x="176" y="158"/>
                    <a:pt x="162" y="168"/>
                    <a:pt x="162" y="167"/>
                  </a:cubicBezTo>
                  <a:cubicBezTo>
                    <a:pt x="157" y="159"/>
                    <a:pt x="156" y="146"/>
                    <a:pt x="162" y="141"/>
                  </a:cubicBezTo>
                  <a:cubicBezTo>
                    <a:pt x="162" y="141"/>
                    <a:pt x="169" y="140"/>
                    <a:pt x="173" y="144"/>
                  </a:cubicBezTo>
                  <a:close/>
                  <a:moveTo>
                    <a:pt x="158" y="226"/>
                  </a:moveTo>
                  <a:cubicBezTo>
                    <a:pt x="158" y="226"/>
                    <a:pt x="160" y="227"/>
                    <a:pt x="163" y="226"/>
                  </a:cubicBezTo>
                  <a:cubicBezTo>
                    <a:pt x="168" y="237"/>
                    <a:pt x="163" y="250"/>
                    <a:pt x="159" y="255"/>
                  </a:cubicBezTo>
                  <a:cubicBezTo>
                    <a:pt x="159" y="255"/>
                    <a:pt x="138" y="234"/>
                    <a:pt x="155" y="217"/>
                  </a:cubicBezTo>
                  <a:cubicBezTo>
                    <a:pt x="158" y="220"/>
                    <a:pt x="158" y="226"/>
                    <a:pt x="158" y="226"/>
                  </a:cubicBezTo>
                  <a:close/>
                  <a:moveTo>
                    <a:pt x="140" y="223"/>
                  </a:moveTo>
                  <a:cubicBezTo>
                    <a:pt x="140" y="223"/>
                    <a:pt x="146" y="213"/>
                    <a:pt x="146" y="206"/>
                  </a:cubicBezTo>
                  <a:cubicBezTo>
                    <a:pt x="144" y="213"/>
                    <a:pt x="140" y="219"/>
                    <a:pt x="137" y="222"/>
                  </a:cubicBezTo>
                  <a:cubicBezTo>
                    <a:pt x="131" y="198"/>
                    <a:pt x="148" y="199"/>
                    <a:pt x="153" y="190"/>
                  </a:cubicBezTo>
                  <a:cubicBezTo>
                    <a:pt x="158" y="206"/>
                    <a:pt x="151" y="219"/>
                    <a:pt x="140" y="223"/>
                  </a:cubicBezTo>
                  <a:close/>
                  <a:moveTo>
                    <a:pt x="112" y="47"/>
                  </a:moveTo>
                  <a:cubicBezTo>
                    <a:pt x="116" y="45"/>
                    <a:pt x="120" y="45"/>
                    <a:pt x="126" y="45"/>
                  </a:cubicBezTo>
                  <a:cubicBezTo>
                    <a:pt x="137" y="46"/>
                    <a:pt x="141" y="52"/>
                    <a:pt x="141" y="52"/>
                  </a:cubicBezTo>
                  <a:cubicBezTo>
                    <a:pt x="141" y="52"/>
                    <a:pt x="138" y="45"/>
                    <a:pt x="140" y="40"/>
                  </a:cubicBezTo>
                  <a:cubicBezTo>
                    <a:pt x="140" y="40"/>
                    <a:pt x="142" y="44"/>
                    <a:pt x="150" y="46"/>
                  </a:cubicBezTo>
                  <a:cubicBezTo>
                    <a:pt x="150" y="46"/>
                    <a:pt x="149" y="41"/>
                    <a:pt x="153" y="33"/>
                  </a:cubicBezTo>
                  <a:cubicBezTo>
                    <a:pt x="154" y="36"/>
                    <a:pt x="157" y="39"/>
                    <a:pt x="157" y="39"/>
                  </a:cubicBezTo>
                  <a:cubicBezTo>
                    <a:pt x="157" y="39"/>
                    <a:pt x="157" y="34"/>
                    <a:pt x="155" y="30"/>
                  </a:cubicBezTo>
                  <a:cubicBezTo>
                    <a:pt x="155" y="30"/>
                    <a:pt x="160" y="30"/>
                    <a:pt x="165" y="36"/>
                  </a:cubicBezTo>
                  <a:cubicBezTo>
                    <a:pt x="165" y="27"/>
                    <a:pt x="168" y="22"/>
                    <a:pt x="168" y="22"/>
                  </a:cubicBezTo>
                  <a:cubicBezTo>
                    <a:pt x="168" y="22"/>
                    <a:pt x="169" y="26"/>
                    <a:pt x="172" y="29"/>
                  </a:cubicBezTo>
                  <a:cubicBezTo>
                    <a:pt x="173" y="25"/>
                    <a:pt x="171" y="21"/>
                    <a:pt x="171" y="21"/>
                  </a:cubicBezTo>
                  <a:cubicBezTo>
                    <a:pt x="171" y="21"/>
                    <a:pt x="176" y="24"/>
                    <a:pt x="179" y="29"/>
                  </a:cubicBezTo>
                  <a:cubicBezTo>
                    <a:pt x="179" y="29"/>
                    <a:pt x="180" y="20"/>
                    <a:pt x="187" y="14"/>
                  </a:cubicBezTo>
                  <a:cubicBezTo>
                    <a:pt x="186" y="21"/>
                    <a:pt x="187" y="28"/>
                    <a:pt x="187" y="28"/>
                  </a:cubicBezTo>
                  <a:cubicBezTo>
                    <a:pt x="187" y="28"/>
                    <a:pt x="189" y="23"/>
                    <a:pt x="190" y="16"/>
                  </a:cubicBezTo>
                  <a:cubicBezTo>
                    <a:pt x="192" y="20"/>
                    <a:pt x="195" y="27"/>
                    <a:pt x="194" y="36"/>
                  </a:cubicBezTo>
                  <a:cubicBezTo>
                    <a:pt x="198" y="27"/>
                    <a:pt x="204" y="25"/>
                    <a:pt x="204" y="25"/>
                  </a:cubicBezTo>
                  <a:cubicBezTo>
                    <a:pt x="203" y="28"/>
                    <a:pt x="202" y="30"/>
                    <a:pt x="201" y="34"/>
                  </a:cubicBezTo>
                  <a:cubicBezTo>
                    <a:pt x="204" y="32"/>
                    <a:pt x="207" y="26"/>
                    <a:pt x="207" y="26"/>
                  </a:cubicBezTo>
                  <a:cubicBezTo>
                    <a:pt x="208" y="30"/>
                    <a:pt x="208" y="39"/>
                    <a:pt x="205" y="47"/>
                  </a:cubicBezTo>
                  <a:cubicBezTo>
                    <a:pt x="206" y="45"/>
                    <a:pt x="209" y="40"/>
                    <a:pt x="216" y="39"/>
                  </a:cubicBezTo>
                  <a:cubicBezTo>
                    <a:pt x="216" y="39"/>
                    <a:pt x="214" y="42"/>
                    <a:pt x="212" y="47"/>
                  </a:cubicBezTo>
                  <a:cubicBezTo>
                    <a:pt x="212" y="47"/>
                    <a:pt x="216" y="44"/>
                    <a:pt x="218" y="41"/>
                  </a:cubicBezTo>
                  <a:cubicBezTo>
                    <a:pt x="219" y="48"/>
                    <a:pt x="216" y="53"/>
                    <a:pt x="214" y="59"/>
                  </a:cubicBezTo>
                  <a:cubicBezTo>
                    <a:pt x="214" y="59"/>
                    <a:pt x="219" y="57"/>
                    <a:pt x="223" y="57"/>
                  </a:cubicBezTo>
                  <a:cubicBezTo>
                    <a:pt x="235" y="56"/>
                    <a:pt x="245" y="64"/>
                    <a:pt x="245" y="64"/>
                  </a:cubicBezTo>
                  <a:cubicBezTo>
                    <a:pt x="245" y="64"/>
                    <a:pt x="242" y="66"/>
                    <a:pt x="238" y="70"/>
                  </a:cubicBezTo>
                  <a:cubicBezTo>
                    <a:pt x="229" y="79"/>
                    <a:pt x="222" y="84"/>
                    <a:pt x="210" y="84"/>
                  </a:cubicBezTo>
                  <a:cubicBezTo>
                    <a:pt x="210" y="84"/>
                    <a:pt x="213" y="86"/>
                    <a:pt x="214" y="90"/>
                  </a:cubicBezTo>
                  <a:cubicBezTo>
                    <a:pt x="216" y="95"/>
                    <a:pt x="213" y="100"/>
                    <a:pt x="207" y="100"/>
                  </a:cubicBezTo>
                  <a:cubicBezTo>
                    <a:pt x="200" y="99"/>
                    <a:pt x="201" y="92"/>
                    <a:pt x="199" y="91"/>
                  </a:cubicBezTo>
                  <a:cubicBezTo>
                    <a:pt x="199" y="93"/>
                    <a:pt x="199" y="95"/>
                    <a:pt x="199" y="98"/>
                  </a:cubicBezTo>
                  <a:cubicBezTo>
                    <a:pt x="198" y="103"/>
                    <a:pt x="195" y="105"/>
                    <a:pt x="189" y="105"/>
                  </a:cubicBezTo>
                  <a:cubicBezTo>
                    <a:pt x="184" y="104"/>
                    <a:pt x="181" y="100"/>
                    <a:pt x="183" y="95"/>
                  </a:cubicBezTo>
                  <a:cubicBezTo>
                    <a:pt x="185" y="90"/>
                    <a:pt x="195" y="90"/>
                    <a:pt x="193" y="88"/>
                  </a:cubicBezTo>
                  <a:cubicBezTo>
                    <a:pt x="189" y="86"/>
                    <a:pt x="188" y="80"/>
                    <a:pt x="176" y="78"/>
                  </a:cubicBezTo>
                  <a:cubicBezTo>
                    <a:pt x="166" y="77"/>
                    <a:pt x="162" y="80"/>
                    <a:pt x="157" y="82"/>
                  </a:cubicBezTo>
                  <a:cubicBezTo>
                    <a:pt x="157" y="83"/>
                    <a:pt x="165" y="88"/>
                    <a:pt x="165" y="92"/>
                  </a:cubicBezTo>
                  <a:cubicBezTo>
                    <a:pt x="165" y="96"/>
                    <a:pt x="161" y="100"/>
                    <a:pt x="156" y="99"/>
                  </a:cubicBezTo>
                  <a:cubicBezTo>
                    <a:pt x="147" y="98"/>
                    <a:pt x="147" y="87"/>
                    <a:pt x="153" y="83"/>
                  </a:cubicBezTo>
                  <a:cubicBezTo>
                    <a:pt x="148" y="84"/>
                    <a:pt x="147" y="90"/>
                    <a:pt x="141" y="89"/>
                  </a:cubicBezTo>
                  <a:cubicBezTo>
                    <a:pt x="138" y="89"/>
                    <a:pt x="136" y="85"/>
                    <a:pt x="136" y="83"/>
                  </a:cubicBezTo>
                  <a:cubicBezTo>
                    <a:pt x="136" y="76"/>
                    <a:pt x="142" y="74"/>
                    <a:pt x="142" y="74"/>
                  </a:cubicBezTo>
                  <a:cubicBezTo>
                    <a:pt x="118" y="72"/>
                    <a:pt x="116" y="51"/>
                    <a:pt x="112" y="47"/>
                  </a:cubicBezTo>
                  <a:close/>
                  <a:moveTo>
                    <a:pt x="120" y="169"/>
                  </a:moveTo>
                  <a:cubicBezTo>
                    <a:pt x="121" y="168"/>
                    <a:pt x="127" y="157"/>
                    <a:pt x="130" y="147"/>
                  </a:cubicBezTo>
                  <a:cubicBezTo>
                    <a:pt x="118" y="159"/>
                    <a:pt x="116" y="173"/>
                    <a:pt x="116" y="173"/>
                  </a:cubicBezTo>
                  <a:cubicBezTo>
                    <a:pt x="106" y="141"/>
                    <a:pt x="138" y="141"/>
                    <a:pt x="131" y="117"/>
                  </a:cubicBezTo>
                  <a:cubicBezTo>
                    <a:pt x="127" y="133"/>
                    <a:pt x="104" y="139"/>
                    <a:pt x="104" y="139"/>
                  </a:cubicBezTo>
                  <a:cubicBezTo>
                    <a:pt x="110" y="133"/>
                    <a:pt x="114" y="127"/>
                    <a:pt x="116" y="124"/>
                  </a:cubicBezTo>
                  <a:cubicBezTo>
                    <a:pt x="111" y="126"/>
                    <a:pt x="102" y="136"/>
                    <a:pt x="102" y="136"/>
                  </a:cubicBezTo>
                  <a:cubicBezTo>
                    <a:pt x="100" y="112"/>
                    <a:pt x="129" y="108"/>
                    <a:pt x="129" y="108"/>
                  </a:cubicBezTo>
                  <a:cubicBezTo>
                    <a:pt x="121" y="108"/>
                    <a:pt x="113" y="102"/>
                    <a:pt x="110" y="95"/>
                  </a:cubicBezTo>
                  <a:cubicBezTo>
                    <a:pt x="115" y="97"/>
                    <a:pt x="120" y="98"/>
                    <a:pt x="125" y="97"/>
                  </a:cubicBezTo>
                  <a:cubicBezTo>
                    <a:pt x="115" y="95"/>
                    <a:pt x="107" y="90"/>
                    <a:pt x="107" y="90"/>
                  </a:cubicBezTo>
                  <a:cubicBezTo>
                    <a:pt x="116" y="91"/>
                    <a:pt x="122" y="89"/>
                    <a:pt x="127" y="86"/>
                  </a:cubicBezTo>
                  <a:cubicBezTo>
                    <a:pt x="128" y="86"/>
                    <a:pt x="127" y="93"/>
                    <a:pt x="136" y="96"/>
                  </a:cubicBezTo>
                  <a:cubicBezTo>
                    <a:pt x="139" y="101"/>
                    <a:pt x="141" y="107"/>
                    <a:pt x="143" y="114"/>
                  </a:cubicBezTo>
                  <a:cubicBezTo>
                    <a:pt x="143" y="118"/>
                    <a:pt x="143" y="122"/>
                    <a:pt x="144" y="126"/>
                  </a:cubicBezTo>
                  <a:cubicBezTo>
                    <a:pt x="145" y="132"/>
                    <a:pt x="148" y="134"/>
                    <a:pt x="153" y="141"/>
                  </a:cubicBezTo>
                  <a:cubicBezTo>
                    <a:pt x="154" y="142"/>
                    <a:pt x="151" y="149"/>
                    <a:pt x="151" y="153"/>
                  </a:cubicBezTo>
                  <a:cubicBezTo>
                    <a:pt x="152" y="158"/>
                    <a:pt x="153" y="162"/>
                    <a:pt x="154" y="166"/>
                  </a:cubicBezTo>
                  <a:cubicBezTo>
                    <a:pt x="156" y="184"/>
                    <a:pt x="138" y="195"/>
                    <a:pt x="138" y="195"/>
                  </a:cubicBezTo>
                  <a:cubicBezTo>
                    <a:pt x="138" y="195"/>
                    <a:pt x="142" y="185"/>
                    <a:pt x="144" y="172"/>
                  </a:cubicBezTo>
                  <a:cubicBezTo>
                    <a:pt x="137" y="183"/>
                    <a:pt x="133" y="194"/>
                    <a:pt x="133" y="194"/>
                  </a:cubicBezTo>
                  <a:cubicBezTo>
                    <a:pt x="132" y="187"/>
                    <a:pt x="132" y="177"/>
                    <a:pt x="134" y="171"/>
                  </a:cubicBezTo>
                  <a:cubicBezTo>
                    <a:pt x="137" y="162"/>
                    <a:pt x="150" y="152"/>
                    <a:pt x="143" y="142"/>
                  </a:cubicBezTo>
                  <a:cubicBezTo>
                    <a:pt x="142" y="142"/>
                    <a:pt x="142" y="142"/>
                    <a:pt x="142" y="142"/>
                  </a:cubicBezTo>
                  <a:cubicBezTo>
                    <a:pt x="134" y="166"/>
                    <a:pt x="120" y="169"/>
                    <a:pt x="120" y="169"/>
                  </a:cubicBezTo>
                  <a:close/>
                  <a:moveTo>
                    <a:pt x="15" y="222"/>
                  </a:moveTo>
                  <a:cubicBezTo>
                    <a:pt x="19" y="215"/>
                    <a:pt x="29" y="204"/>
                    <a:pt x="43" y="199"/>
                  </a:cubicBezTo>
                  <a:cubicBezTo>
                    <a:pt x="57" y="195"/>
                    <a:pt x="92" y="203"/>
                    <a:pt x="104" y="204"/>
                  </a:cubicBezTo>
                  <a:cubicBezTo>
                    <a:pt x="117" y="205"/>
                    <a:pt x="120" y="204"/>
                    <a:pt x="125" y="204"/>
                  </a:cubicBezTo>
                  <a:cubicBezTo>
                    <a:pt x="127" y="205"/>
                    <a:pt x="137" y="220"/>
                    <a:pt x="118" y="226"/>
                  </a:cubicBezTo>
                  <a:cubicBezTo>
                    <a:pt x="118" y="226"/>
                    <a:pt x="122" y="223"/>
                    <a:pt x="122" y="218"/>
                  </a:cubicBezTo>
                  <a:cubicBezTo>
                    <a:pt x="121" y="221"/>
                    <a:pt x="115" y="225"/>
                    <a:pt x="112" y="226"/>
                  </a:cubicBezTo>
                  <a:cubicBezTo>
                    <a:pt x="111" y="223"/>
                    <a:pt x="111" y="221"/>
                    <a:pt x="112" y="216"/>
                  </a:cubicBezTo>
                  <a:cubicBezTo>
                    <a:pt x="105" y="226"/>
                    <a:pt x="98" y="226"/>
                    <a:pt x="98" y="226"/>
                  </a:cubicBezTo>
                  <a:cubicBezTo>
                    <a:pt x="98" y="226"/>
                    <a:pt x="95" y="221"/>
                    <a:pt x="98" y="214"/>
                  </a:cubicBezTo>
                  <a:cubicBezTo>
                    <a:pt x="94" y="218"/>
                    <a:pt x="91" y="223"/>
                    <a:pt x="90" y="227"/>
                  </a:cubicBezTo>
                  <a:cubicBezTo>
                    <a:pt x="90" y="231"/>
                    <a:pt x="89" y="212"/>
                    <a:pt x="73" y="217"/>
                  </a:cubicBezTo>
                  <a:cubicBezTo>
                    <a:pt x="68" y="219"/>
                    <a:pt x="66" y="222"/>
                    <a:pt x="65" y="226"/>
                  </a:cubicBezTo>
                  <a:cubicBezTo>
                    <a:pt x="64" y="230"/>
                    <a:pt x="60" y="231"/>
                    <a:pt x="55" y="230"/>
                  </a:cubicBezTo>
                  <a:cubicBezTo>
                    <a:pt x="46" y="227"/>
                    <a:pt x="57" y="213"/>
                    <a:pt x="57" y="213"/>
                  </a:cubicBezTo>
                  <a:cubicBezTo>
                    <a:pt x="47" y="222"/>
                    <a:pt x="47" y="227"/>
                    <a:pt x="46" y="231"/>
                  </a:cubicBezTo>
                  <a:cubicBezTo>
                    <a:pt x="44" y="236"/>
                    <a:pt x="39" y="238"/>
                    <a:pt x="33" y="236"/>
                  </a:cubicBezTo>
                  <a:cubicBezTo>
                    <a:pt x="24" y="233"/>
                    <a:pt x="39" y="214"/>
                    <a:pt x="39" y="214"/>
                  </a:cubicBezTo>
                  <a:cubicBezTo>
                    <a:pt x="25" y="224"/>
                    <a:pt x="28" y="233"/>
                    <a:pt x="25" y="236"/>
                  </a:cubicBezTo>
                  <a:cubicBezTo>
                    <a:pt x="22" y="240"/>
                    <a:pt x="18" y="240"/>
                    <a:pt x="13" y="238"/>
                  </a:cubicBezTo>
                  <a:cubicBezTo>
                    <a:pt x="7" y="235"/>
                    <a:pt x="14" y="224"/>
                    <a:pt x="15" y="222"/>
                  </a:cubicBezTo>
                  <a:close/>
                  <a:moveTo>
                    <a:pt x="32" y="252"/>
                  </a:moveTo>
                  <a:cubicBezTo>
                    <a:pt x="32" y="252"/>
                    <a:pt x="32" y="252"/>
                    <a:pt x="32" y="252"/>
                  </a:cubicBezTo>
                  <a:cubicBezTo>
                    <a:pt x="32" y="252"/>
                    <a:pt x="32" y="252"/>
                    <a:pt x="32" y="252"/>
                  </a:cubicBezTo>
                  <a:close/>
                  <a:moveTo>
                    <a:pt x="32" y="252"/>
                  </a:moveTo>
                  <a:cubicBezTo>
                    <a:pt x="32" y="252"/>
                    <a:pt x="31" y="252"/>
                    <a:pt x="31" y="252"/>
                  </a:cubicBezTo>
                  <a:cubicBezTo>
                    <a:pt x="31" y="252"/>
                    <a:pt x="32" y="252"/>
                    <a:pt x="32" y="252"/>
                  </a:cubicBezTo>
                  <a:close/>
                  <a:moveTo>
                    <a:pt x="13" y="243"/>
                  </a:moveTo>
                  <a:cubicBezTo>
                    <a:pt x="15" y="244"/>
                    <a:pt x="19" y="244"/>
                    <a:pt x="24" y="243"/>
                  </a:cubicBezTo>
                  <a:cubicBezTo>
                    <a:pt x="23" y="247"/>
                    <a:pt x="23" y="250"/>
                    <a:pt x="24" y="255"/>
                  </a:cubicBezTo>
                  <a:cubicBezTo>
                    <a:pt x="19" y="254"/>
                    <a:pt x="14" y="249"/>
                    <a:pt x="13" y="243"/>
                  </a:cubicBezTo>
                  <a:close/>
                  <a:moveTo>
                    <a:pt x="23" y="272"/>
                  </a:moveTo>
                  <a:cubicBezTo>
                    <a:pt x="24" y="272"/>
                    <a:pt x="24" y="272"/>
                    <a:pt x="24" y="272"/>
                  </a:cubicBezTo>
                  <a:cubicBezTo>
                    <a:pt x="25" y="272"/>
                    <a:pt x="25" y="272"/>
                    <a:pt x="25" y="272"/>
                  </a:cubicBezTo>
                  <a:cubicBezTo>
                    <a:pt x="26" y="272"/>
                    <a:pt x="27" y="272"/>
                    <a:pt x="29" y="272"/>
                  </a:cubicBezTo>
                  <a:cubicBezTo>
                    <a:pt x="29" y="272"/>
                    <a:pt x="29" y="272"/>
                    <a:pt x="29" y="272"/>
                  </a:cubicBezTo>
                  <a:cubicBezTo>
                    <a:pt x="28" y="273"/>
                    <a:pt x="28" y="274"/>
                    <a:pt x="28" y="275"/>
                  </a:cubicBezTo>
                  <a:cubicBezTo>
                    <a:pt x="28" y="275"/>
                    <a:pt x="28" y="276"/>
                    <a:pt x="28" y="276"/>
                  </a:cubicBezTo>
                  <a:cubicBezTo>
                    <a:pt x="28" y="277"/>
                    <a:pt x="28" y="277"/>
                    <a:pt x="28" y="278"/>
                  </a:cubicBezTo>
                  <a:cubicBezTo>
                    <a:pt x="28" y="278"/>
                    <a:pt x="28" y="279"/>
                    <a:pt x="28" y="279"/>
                  </a:cubicBezTo>
                  <a:cubicBezTo>
                    <a:pt x="28" y="280"/>
                    <a:pt x="28" y="281"/>
                    <a:pt x="28" y="282"/>
                  </a:cubicBezTo>
                  <a:cubicBezTo>
                    <a:pt x="28" y="282"/>
                    <a:pt x="28" y="282"/>
                    <a:pt x="28" y="282"/>
                  </a:cubicBezTo>
                  <a:cubicBezTo>
                    <a:pt x="28" y="283"/>
                    <a:pt x="28" y="284"/>
                    <a:pt x="28" y="285"/>
                  </a:cubicBezTo>
                  <a:cubicBezTo>
                    <a:pt x="28" y="286"/>
                    <a:pt x="28" y="286"/>
                    <a:pt x="28" y="286"/>
                  </a:cubicBezTo>
                  <a:cubicBezTo>
                    <a:pt x="28" y="287"/>
                    <a:pt x="28" y="288"/>
                    <a:pt x="28" y="288"/>
                  </a:cubicBezTo>
                  <a:cubicBezTo>
                    <a:pt x="28" y="289"/>
                    <a:pt x="28" y="289"/>
                    <a:pt x="28" y="289"/>
                  </a:cubicBezTo>
                  <a:cubicBezTo>
                    <a:pt x="28" y="290"/>
                    <a:pt x="28" y="291"/>
                    <a:pt x="29" y="292"/>
                  </a:cubicBezTo>
                  <a:cubicBezTo>
                    <a:pt x="29" y="292"/>
                    <a:pt x="29" y="292"/>
                    <a:pt x="29" y="292"/>
                  </a:cubicBezTo>
                  <a:cubicBezTo>
                    <a:pt x="29" y="292"/>
                    <a:pt x="29" y="293"/>
                    <a:pt x="29" y="293"/>
                  </a:cubicBezTo>
                  <a:cubicBezTo>
                    <a:pt x="28" y="293"/>
                    <a:pt x="28" y="293"/>
                    <a:pt x="28" y="293"/>
                  </a:cubicBezTo>
                  <a:cubicBezTo>
                    <a:pt x="27" y="293"/>
                    <a:pt x="27" y="293"/>
                    <a:pt x="27" y="293"/>
                  </a:cubicBezTo>
                  <a:cubicBezTo>
                    <a:pt x="25" y="293"/>
                    <a:pt x="24" y="293"/>
                    <a:pt x="23" y="293"/>
                  </a:cubicBezTo>
                  <a:cubicBezTo>
                    <a:pt x="23" y="293"/>
                    <a:pt x="23" y="293"/>
                    <a:pt x="23" y="293"/>
                  </a:cubicBezTo>
                  <a:cubicBezTo>
                    <a:pt x="21" y="294"/>
                    <a:pt x="20" y="294"/>
                    <a:pt x="19" y="294"/>
                  </a:cubicBezTo>
                  <a:cubicBezTo>
                    <a:pt x="19" y="294"/>
                    <a:pt x="18" y="294"/>
                    <a:pt x="18" y="294"/>
                  </a:cubicBezTo>
                  <a:cubicBezTo>
                    <a:pt x="18" y="294"/>
                    <a:pt x="18" y="294"/>
                    <a:pt x="18" y="294"/>
                  </a:cubicBezTo>
                  <a:cubicBezTo>
                    <a:pt x="18" y="286"/>
                    <a:pt x="20" y="279"/>
                    <a:pt x="23" y="272"/>
                  </a:cubicBezTo>
                  <a:close/>
                  <a:moveTo>
                    <a:pt x="17" y="300"/>
                  </a:moveTo>
                  <a:cubicBezTo>
                    <a:pt x="18" y="300"/>
                    <a:pt x="18" y="300"/>
                    <a:pt x="18" y="300"/>
                  </a:cubicBezTo>
                  <a:cubicBezTo>
                    <a:pt x="19" y="300"/>
                    <a:pt x="19" y="300"/>
                    <a:pt x="20" y="300"/>
                  </a:cubicBezTo>
                  <a:cubicBezTo>
                    <a:pt x="21" y="300"/>
                    <a:pt x="22" y="299"/>
                    <a:pt x="23" y="299"/>
                  </a:cubicBezTo>
                  <a:cubicBezTo>
                    <a:pt x="24" y="299"/>
                    <a:pt x="24" y="299"/>
                    <a:pt x="24" y="299"/>
                  </a:cubicBezTo>
                  <a:cubicBezTo>
                    <a:pt x="25" y="299"/>
                    <a:pt x="26" y="299"/>
                    <a:pt x="28" y="299"/>
                  </a:cubicBezTo>
                  <a:cubicBezTo>
                    <a:pt x="28" y="299"/>
                    <a:pt x="28" y="299"/>
                    <a:pt x="29" y="299"/>
                  </a:cubicBezTo>
                  <a:cubicBezTo>
                    <a:pt x="29" y="299"/>
                    <a:pt x="29" y="299"/>
                    <a:pt x="30" y="298"/>
                  </a:cubicBezTo>
                  <a:cubicBezTo>
                    <a:pt x="30" y="299"/>
                    <a:pt x="30" y="299"/>
                    <a:pt x="30" y="299"/>
                  </a:cubicBezTo>
                  <a:cubicBezTo>
                    <a:pt x="30" y="299"/>
                    <a:pt x="30" y="300"/>
                    <a:pt x="30" y="300"/>
                  </a:cubicBezTo>
                  <a:cubicBezTo>
                    <a:pt x="30" y="301"/>
                    <a:pt x="30" y="302"/>
                    <a:pt x="30" y="302"/>
                  </a:cubicBezTo>
                  <a:cubicBezTo>
                    <a:pt x="30" y="303"/>
                    <a:pt x="31" y="303"/>
                    <a:pt x="31" y="304"/>
                  </a:cubicBezTo>
                  <a:cubicBezTo>
                    <a:pt x="31" y="304"/>
                    <a:pt x="31" y="305"/>
                    <a:pt x="31" y="306"/>
                  </a:cubicBezTo>
                  <a:cubicBezTo>
                    <a:pt x="31" y="306"/>
                    <a:pt x="32" y="307"/>
                    <a:pt x="32" y="307"/>
                  </a:cubicBezTo>
                  <a:cubicBezTo>
                    <a:pt x="32" y="308"/>
                    <a:pt x="32" y="309"/>
                    <a:pt x="33" y="310"/>
                  </a:cubicBezTo>
                  <a:cubicBezTo>
                    <a:pt x="33" y="310"/>
                    <a:pt x="33" y="310"/>
                    <a:pt x="33" y="310"/>
                  </a:cubicBezTo>
                  <a:cubicBezTo>
                    <a:pt x="33" y="311"/>
                    <a:pt x="33" y="312"/>
                    <a:pt x="34" y="314"/>
                  </a:cubicBezTo>
                  <a:cubicBezTo>
                    <a:pt x="34" y="314"/>
                    <a:pt x="34" y="314"/>
                    <a:pt x="34" y="315"/>
                  </a:cubicBezTo>
                  <a:cubicBezTo>
                    <a:pt x="35" y="315"/>
                    <a:pt x="35" y="316"/>
                    <a:pt x="35" y="317"/>
                  </a:cubicBezTo>
                  <a:cubicBezTo>
                    <a:pt x="35" y="317"/>
                    <a:pt x="35" y="317"/>
                    <a:pt x="36" y="318"/>
                  </a:cubicBezTo>
                  <a:cubicBezTo>
                    <a:pt x="36" y="319"/>
                    <a:pt x="36" y="319"/>
                    <a:pt x="37" y="320"/>
                  </a:cubicBezTo>
                  <a:cubicBezTo>
                    <a:pt x="37" y="320"/>
                    <a:pt x="37" y="321"/>
                    <a:pt x="37" y="321"/>
                  </a:cubicBezTo>
                  <a:cubicBezTo>
                    <a:pt x="37" y="321"/>
                    <a:pt x="37" y="321"/>
                    <a:pt x="37" y="321"/>
                  </a:cubicBezTo>
                  <a:cubicBezTo>
                    <a:pt x="30" y="326"/>
                    <a:pt x="30" y="326"/>
                    <a:pt x="30" y="326"/>
                  </a:cubicBezTo>
                  <a:cubicBezTo>
                    <a:pt x="24" y="329"/>
                    <a:pt x="24" y="329"/>
                    <a:pt x="24" y="329"/>
                  </a:cubicBezTo>
                  <a:cubicBezTo>
                    <a:pt x="20" y="320"/>
                    <a:pt x="17" y="310"/>
                    <a:pt x="17" y="300"/>
                  </a:cubicBezTo>
                  <a:close/>
                  <a:moveTo>
                    <a:pt x="51" y="350"/>
                  </a:moveTo>
                  <a:cubicBezTo>
                    <a:pt x="50" y="351"/>
                    <a:pt x="49" y="352"/>
                    <a:pt x="48" y="353"/>
                  </a:cubicBezTo>
                  <a:cubicBezTo>
                    <a:pt x="48" y="353"/>
                    <a:pt x="48" y="353"/>
                    <a:pt x="48" y="354"/>
                  </a:cubicBezTo>
                  <a:cubicBezTo>
                    <a:pt x="47" y="354"/>
                    <a:pt x="47" y="354"/>
                    <a:pt x="47" y="355"/>
                  </a:cubicBezTo>
                  <a:cubicBezTo>
                    <a:pt x="39" y="349"/>
                    <a:pt x="32" y="342"/>
                    <a:pt x="27" y="334"/>
                  </a:cubicBezTo>
                  <a:cubicBezTo>
                    <a:pt x="40" y="327"/>
                    <a:pt x="40" y="327"/>
                    <a:pt x="40" y="327"/>
                  </a:cubicBezTo>
                  <a:cubicBezTo>
                    <a:pt x="40" y="327"/>
                    <a:pt x="40" y="327"/>
                    <a:pt x="40" y="327"/>
                  </a:cubicBezTo>
                  <a:cubicBezTo>
                    <a:pt x="41" y="327"/>
                    <a:pt x="41" y="328"/>
                    <a:pt x="41" y="328"/>
                  </a:cubicBezTo>
                  <a:cubicBezTo>
                    <a:pt x="41" y="329"/>
                    <a:pt x="42" y="329"/>
                    <a:pt x="42" y="330"/>
                  </a:cubicBezTo>
                  <a:cubicBezTo>
                    <a:pt x="42" y="330"/>
                    <a:pt x="43" y="331"/>
                    <a:pt x="43" y="331"/>
                  </a:cubicBezTo>
                  <a:cubicBezTo>
                    <a:pt x="43" y="332"/>
                    <a:pt x="44" y="332"/>
                    <a:pt x="44" y="333"/>
                  </a:cubicBezTo>
                  <a:cubicBezTo>
                    <a:pt x="44" y="333"/>
                    <a:pt x="45" y="333"/>
                    <a:pt x="45" y="334"/>
                  </a:cubicBezTo>
                  <a:cubicBezTo>
                    <a:pt x="46" y="335"/>
                    <a:pt x="46" y="335"/>
                    <a:pt x="47" y="336"/>
                  </a:cubicBezTo>
                  <a:cubicBezTo>
                    <a:pt x="47" y="336"/>
                    <a:pt x="47" y="336"/>
                    <a:pt x="47" y="336"/>
                  </a:cubicBezTo>
                  <a:cubicBezTo>
                    <a:pt x="48" y="337"/>
                    <a:pt x="48" y="338"/>
                    <a:pt x="49" y="339"/>
                  </a:cubicBezTo>
                  <a:cubicBezTo>
                    <a:pt x="49" y="339"/>
                    <a:pt x="50" y="339"/>
                    <a:pt x="50" y="340"/>
                  </a:cubicBezTo>
                  <a:cubicBezTo>
                    <a:pt x="50" y="340"/>
                    <a:pt x="51" y="341"/>
                    <a:pt x="51" y="341"/>
                  </a:cubicBezTo>
                  <a:cubicBezTo>
                    <a:pt x="52" y="342"/>
                    <a:pt x="52" y="342"/>
                    <a:pt x="52" y="342"/>
                  </a:cubicBezTo>
                  <a:cubicBezTo>
                    <a:pt x="53" y="343"/>
                    <a:pt x="53" y="343"/>
                    <a:pt x="54" y="344"/>
                  </a:cubicBezTo>
                  <a:cubicBezTo>
                    <a:pt x="54" y="344"/>
                    <a:pt x="54" y="344"/>
                    <a:pt x="55" y="345"/>
                  </a:cubicBezTo>
                  <a:cubicBezTo>
                    <a:pt x="55" y="345"/>
                    <a:pt x="55" y="345"/>
                    <a:pt x="55" y="345"/>
                  </a:cubicBezTo>
                  <a:cubicBezTo>
                    <a:pt x="55" y="345"/>
                    <a:pt x="54" y="345"/>
                    <a:pt x="54" y="346"/>
                  </a:cubicBezTo>
                  <a:cubicBezTo>
                    <a:pt x="54" y="346"/>
                    <a:pt x="54" y="346"/>
                    <a:pt x="53" y="347"/>
                  </a:cubicBezTo>
                  <a:cubicBezTo>
                    <a:pt x="53" y="348"/>
                    <a:pt x="52" y="349"/>
                    <a:pt x="51" y="350"/>
                  </a:cubicBezTo>
                  <a:cubicBezTo>
                    <a:pt x="51" y="350"/>
                    <a:pt x="51" y="350"/>
                    <a:pt x="51" y="350"/>
                  </a:cubicBezTo>
                  <a:close/>
                  <a:moveTo>
                    <a:pt x="76" y="361"/>
                  </a:moveTo>
                  <a:cubicBezTo>
                    <a:pt x="76" y="361"/>
                    <a:pt x="76" y="362"/>
                    <a:pt x="75" y="362"/>
                  </a:cubicBezTo>
                  <a:cubicBezTo>
                    <a:pt x="75" y="363"/>
                    <a:pt x="75" y="363"/>
                    <a:pt x="75" y="364"/>
                  </a:cubicBezTo>
                  <a:cubicBezTo>
                    <a:pt x="74" y="364"/>
                    <a:pt x="74" y="364"/>
                    <a:pt x="74" y="365"/>
                  </a:cubicBezTo>
                  <a:cubicBezTo>
                    <a:pt x="74" y="365"/>
                    <a:pt x="74" y="365"/>
                    <a:pt x="74" y="365"/>
                  </a:cubicBezTo>
                  <a:cubicBezTo>
                    <a:pt x="66" y="364"/>
                    <a:pt x="59" y="361"/>
                    <a:pt x="52" y="358"/>
                  </a:cubicBezTo>
                  <a:cubicBezTo>
                    <a:pt x="52" y="358"/>
                    <a:pt x="52" y="357"/>
                    <a:pt x="53" y="357"/>
                  </a:cubicBezTo>
                  <a:cubicBezTo>
                    <a:pt x="53" y="357"/>
                    <a:pt x="53" y="357"/>
                    <a:pt x="53" y="356"/>
                  </a:cubicBezTo>
                  <a:cubicBezTo>
                    <a:pt x="54" y="355"/>
                    <a:pt x="55" y="355"/>
                    <a:pt x="55" y="354"/>
                  </a:cubicBezTo>
                  <a:cubicBezTo>
                    <a:pt x="55" y="353"/>
                    <a:pt x="55" y="353"/>
                    <a:pt x="56" y="353"/>
                  </a:cubicBezTo>
                  <a:cubicBezTo>
                    <a:pt x="56" y="352"/>
                    <a:pt x="57" y="351"/>
                    <a:pt x="58" y="350"/>
                  </a:cubicBezTo>
                  <a:cubicBezTo>
                    <a:pt x="58" y="350"/>
                    <a:pt x="58" y="350"/>
                    <a:pt x="59" y="350"/>
                  </a:cubicBezTo>
                  <a:cubicBezTo>
                    <a:pt x="59" y="349"/>
                    <a:pt x="59" y="349"/>
                    <a:pt x="59" y="349"/>
                  </a:cubicBezTo>
                  <a:cubicBezTo>
                    <a:pt x="59" y="349"/>
                    <a:pt x="59" y="349"/>
                    <a:pt x="59" y="349"/>
                  </a:cubicBezTo>
                  <a:cubicBezTo>
                    <a:pt x="60" y="349"/>
                    <a:pt x="60" y="349"/>
                    <a:pt x="60" y="349"/>
                  </a:cubicBezTo>
                  <a:cubicBezTo>
                    <a:pt x="61" y="350"/>
                    <a:pt x="61" y="350"/>
                    <a:pt x="62" y="351"/>
                  </a:cubicBezTo>
                  <a:cubicBezTo>
                    <a:pt x="62" y="351"/>
                    <a:pt x="62" y="351"/>
                    <a:pt x="63" y="351"/>
                  </a:cubicBezTo>
                  <a:cubicBezTo>
                    <a:pt x="63" y="352"/>
                    <a:pt x="64" y="352"/>
                    <a:pt x="65" y="353"/>
                  </a:cubicBezTo>
                  <a:cubicBezTo>
                    <a:pt x="65" y="353"/>
                    <a:pt x="65" y="353"/>
                    <a:pt x="65" y="353"/>
                  </a:cubicBezTo>
                  <a:cubicBezTo>
                    <a:pt x="66" y="354"/>
                    <a:pt x="67" y="354"/>
                    <a:pt x="68" y="355"/>
                  </a:cubicBezTo>
                  <a:cubicBezTo>
                    <a:pt x="68" y="355"/>
                    <a:pt x="68" y="355"/>
                    <a:pt x="68" y="355"/>
                  </a:cubicBezTo>
                  <a:cubicBezTo>
                    <a:pt x="69" y="356"/>
                    <a:pt x="70" y="356"/>
                    <a:pt x="70" y="357"/>
                  </a:cubicBezTo>
                  <a:cubicBezTo>
                    <a:pt x="71" y="357"/>
                    <a:pt x="71" y="357"/>
                    <a:pt x="71" y="357"/>
                  </a:cubicBezTo>
                  <a:cubicBezTo>
                    <a:pt x="72" y="358"/>
                    <a:pt x="72" y="358"/>
                    <a:pt x="73" y="358"/>
                  </a:cubicBezTo>
                  <a:cubicBezTo>
                    <a:pt x="73" y="358"/>
                    <a:pt x="74" y="359"/>
                    <a:pt x="74" y="359"/>
                  </a:cubicBezTo>
                  <a:cubicBezTo>
                    <a:pt x="75" y="359"/>
                    <a:pt x="76" y="360"/>
                    <a:pt x="77" y="360"/>
                  </a:cubicBezTo>
                  <a:cubicBezTo>
                    <a:pt x="76" y="360"/>
                    <a:pt x="76" y="361"/>
                    <a:pt x="76" y="361"/>
                  </a:cubicBezTo>
                  <a:close/>
                  <a:moveTo>
                    <a:pt x="80" y="355"/>
                  </a:moveTo>
                  <a:cubicBezTo>
                    <a:pt x="79" y="355"/>
                    <a:pt x="79" y="355"/>
                    <a:pt x="79" y="355"/>
                  </a:cubicBezTo>
                  <a:cubicBezTo>
                    <a:pt x="78" y="354"/>
                    <a:pt x="78" y="354"/>
                    <a:pt x="77" y="354"/>
                  </a:cubicBezTo>
                  <a:cubicBezTo>
                    <a:pt x="77" y="353"/>
                    <a:pt x="76" y="353"/>
                    <a:pt x="76" y="353"/>
                  </a:cubicBezTo>
                  <a:cubicBezTo>
                    <a:pt x="75" y="353"/>
                    <a:pt x="75" y="352"/>
                    <a:pt x="74" y="352"/>
                  </a:cubicBezTo>
                  <a:cubicBezTo>
                    <a:pt x="74" y="352"/>
                    <a:pt x="74" y="352"/>
                    <a:pt x="74" y="352"/>
                  </a:cubicBezTo>
                  <a:cubicBezTo>
                    <a:pt x="73" y="351"/>
                    <a:pt x="72" y="351"/>
                    <a:pt x="71" y="350"/>
                  </a:cubicBezTo>
                  <a:cubicBezTo>
                    <a:pt x="71" y="350"/>
                    <a:pt x="71" y="350"/>
                    <a:pt x="71" y="350"/>
                  </a:cubicBezTo>
                  <a:cubicBezTo>
                    <a:pt x="70" y="349"/>
                    <a:pt x="69" y="349"/>
                    <a:pt x="69" y="349"/>
                  </a:cubicBezTo>
                  <a:cubicBezTo>
                    <a:pt x="68" y="348"/>
                    <a:pt x="68" y="348"/>
                    <a:pt x="68" y="348"/>
                  </a:cubicBezTo>
                  <a:cubicBezTo>
                    <a:pt x="67" y="348"/>
                    <a:pt x="67" y="347"/>
                    <a:pt x="66" y="347"/>
                  </a:cubicBezTo>
                  <a:cubicBezTo>
                    <a:pt x="66" y="347"/>
                    <a:pt x="66" y="346"/>
                    <a:pt x="66" y="346"/>
                  </a:cubicBezTo>
                  <a:cubicBezTo>
                    <a:pt x="65" y="346"/>
                    <a:pt x="64" y="345"/>
                    <a:pt x="64" y="345"/>
                  </a:cubicBezTo>
                  <a:cubicBezTo>
                    <a:pt x="63" y="345"/>
                    <a:pt x="63" y="345"/>
                    <a:pt x="63" y="344"/>
                  </a:cubicBezTo>
                  <a:cubicBezTo>
                    <a:pt x="63" y="344"/>
                    <a:pt x="63" y="344"/>
                    <a:pt x="63" y="344"/>
                  </a:cubicBezTo>
                  <a:cubicBezTo>
                    <a:pt x="64" y="344"/>
                    <a:pt x="64" y="344"/>
                    <a:pt x="64" y="343"/>
                  </a:cubicBezTo>
                  <a:cubicBezTo>
                    <a:pt x="65" y="343"/>
                    <a:pt x="65" y="343"/>
                    <a:pt x="65" y="343"/>
                  </a:cubicBezTo>
                  <a:cubicBezTo>
                    <a:pt x="66" y="342"/>
                    <a:pt x="67" y="340"/>
                    <a:pt x="68" y="339"/>
                  </a:cubicBezTo>
                  <a:cubicBezTo>
                    <a:pt x="68" y="339"/>
                    <a:pt x="68" y="339"/>
                    <a:pt x="69" y="339"/>
                  </a:cubicBezTo>
                  <a:cubicBezTo>
                    <a:pt x="70" y="338"/>
                    <a:pt x="71" y="337"/>
                    <a:pt x="72" y="336"/>
                  </a:cubicBezTo>
                  <a:cubicBezTo>
                    <a:pt x="72" y="336"/>
                    <a:pt x="73" y="336"/>
                    <a:pt x="73" y="335"/>
                  </a:cubicBezTo>
                  <a:cubicBezTo>
                    <a:pt x="73" y="335"/>
                    <a:pt x="74" y="335"/>
                    <a:pt x="74" y="334"/>
                  </a:cubicBezTo>
                  <a:cubicBezTo>
                    <a:pt x="75" y="335"/>
                    <a:pt x="75" y="336"/>
                    <a:pt x="75" y="336"/>
                  </a:cubicBezTo>
                  <a:cubicBezTo>
                    <a:pt x="76" y="336"/>
                    <a:pt x="76" y="337"/>
                    <a:pt x="76" y="337"/>
                  </a:cubicBezTo>
                  <a:cubicBezTo>
                    <a:pt x="78" y="339"/>
                    <a:pt x="79" y="340"/>
                    <a:pt x="80" y="341"/>
                  </a:cubicBezTo>
                  <a:cubicBezTo>
                    <a:pt x="80" y="341"/>
                    <a:pt x="80" y="341"/>
                    <a:pt x="80" y="342"/>
                  </a:cubicBezTo>
                  <a:cubicBezTo>
                    <a:pt x="81" y="343"/>
                    <a:pt x="83" y="344"/>
                    <a:pt x="84" y="345"/>
                  </a:cubicBezTo>
                  <a:cubicBezTo>
                    <a:pt x="84" y="346"/>
                    <a:pt x="85" y="346"/>
                    <a:pt x="85" y="346"/>
                  </a:cubicBezTo>
                  <a:cubicBezTo>
                    <a:pt x="85" y="347"/>
                    <a:pt x="86" y="347"/>
                    <a:pt x="86" y="348"/>
                  </a:cubicBezTo>
                  <a:cubicBezTo>
                    <a:pt x="86" y="348"/>
                    <a:pt x="86" y="348"/>
                    <a:pt x="86" y="348"/>
                  </a:cubicBezTo>
                  <a:cubicBezTo>
                    <a:pt x="86" y="348"/>
                    <a:pt x="86" y="348"/>
                    <a:pt x="86" y="349"/>
                  </a:cubicBezTo>
                  <a:cubicBezTo>
                    <a:pt x="85" y="349"/>
                    <a:pt x="84" y="350"/>
                    <a:pt x="83" y="351"/>
                  </a:cubicBezTo>
                  <a:cubicBezTo>
                    <a:pt x="83" y="351"/>
                    <a:pt x="83" y="351"/>
                    <a:pt x="83" y="351"/>
                  </a:cubicBezTo>
                  <a:cubicBezTo>
                    <a:pt x="82" y="352"/>
                    <a:pt x="82" y="353"/>
                    <a:pt x="81" y="354"/>
                  </a:cubicBezTo>
                  <a:cubicBezTo>
                    <a:pt x="81" y="354"/>
                    <a:pt x="81" y="354"/>
                    <a:pt x="81" y="354"/>
                  </a:cubicBezTo>
                  <a:cubicBezTo>
                    <a:pt x="80" y="355"/>
                    <a:pt x="80" y="355"/>
                    <a:pt x="80" y="355"/>
                  </a:cubicBezTo>
                  <a:cubicBezTo>
                    <a:pt x="80" y="355"/>
                    <a:pt x="80" y="355"/>
                    <a:pt x="80" y="355"/>
                  </a:cubicBezTo>
                  <a:close/>
                  <a:moveTo>
                    <a:pt x="80" y="366"/>
                  </a:moveTo>
                  <a:cubicBezTo>
                    <a:pt x="80" y="366"/>
                    <a:pt x="80" y="365"/>
                    <a:pt x="80" y="365"/>
                  </a:cubicBezTo>
                  <a:cubicBezTo>
                    <a:pt x="81" y="364"/>
                    <a:pt x="81" y="364"/>
                    <a:pt x="82" y="363"/>
                  </a:cubicBezTo>
                  <a:cubicBezTo>
                    <a:pt x="82" y="363"/>
                    <a:pt x="82" y="363"/>
                    <a:pt x="82" y="363"/>
                  </a:cubicBezTo>
                  <a:cubicBezTo>
                    <a:pt x="82" y="363"/>
                    <a:pt x="82" y="363"/>
                    <a:pt x="82" y="363"/>
                  </a:cubicBezTo>
                  <a:cubicBezTo>
                    <a:pt x="83" y="363"/>
                    <a:pt x="85" y="364"/>
                    <a:pt x="86" y="364"/>
                  </a:cubicBezTo>
                  <a:cubicBezTo>
                    <a:pt x="86" y="364"/>
                    <a:pt x="86" y="364"/>
                    <a:pt x="87" y="364"/>
                  </a:cubicBezTo>
                  <a:cubicBezTo>
                    <a:pt x="87" y="365"/>
                    <a:pt x="88" y="365"/>
                    <a:pt x="89" y="365"/>
                  </a:cubicBezTo>
                  <a:cubicBezTo>
                    <a:pt x="89" y="365"/>
                    <a:pt x="90" y="365"/>
                    <a:pt x="90" y="365"/>
                  </a:cubicBezTo>
                  <a:cubicBezTo>
                    <a:pt x="87" y="366"/>
                    <a:pt x="83" y="366"/>
                    <a:pt x="80" y="366"/>
                  </a:cubicBezTo>
                  <a:close/>
                  <a:moveTo>
                    <a:pt x="99" y="362"/>
                  </a:moveTo>
                  <a:cubicBezTo>
                    <a:pt x="97" y="361"/>
                    <a:pt x="96" y="361"/>
                    <a:pt x="95" y="361"/>
                  </a:cubicBezTo>
                  <a:cubicBezTo>
                    <a:pt x="94" y="361"/>
                    <a:pt x="94" y="361"/>
                    <a:pt x="94" y="360"/>
                  </a:cubicBezTo>
                  <a:cubicBezTo>
                    <a:pt x="92" y="360"/>
                    <a:pt x="91" y="360"/>
                    <a:pt x="90" y="359"/>
                  </a:cubicBezTo>
                  <a:cubicBezTo>
                    <a:pt x="90" y="359"/>
                    <a:pt x="90" y="359"/>
                    <a:pt x="90" y="359"/>
                  </a:cubicBezTo>
                  <a:cubicBezTo>
                    <a:pt x="88" y="359"/>
                    <a:pt x="87" y="358"/>
                    <a:pt x="86" y="358"/>
                  </a:cubicBezTo>
                  <a:cubicBezTo>
                    <a:pt x="86" y="358"/>
                    <a:pt x="86" y="358"/>
                    <a:pt x="86" y="358"/>
                  </a:cubicBezTo>
                  <a:cubicBezTo>
                    <a:pt x="86" y="357"/>
                    <a:pt x="86" y="357"/>
                    <a:pt x="86" y="357"/>
                  </a:cubicBezTo>
                  <a:cubicBezTo>
                    <a:pt x="87" y="356"/>
                    <a:pt x="87" y="356"/>
                    <a:pt x="88" y="355"/>
                  </a:cubicBezTo>
                  <a:cubicBezTo>
                    <a:pt x="88" y="354"/>
                    <a:pt x="89" y="354"/>
                    <a:pt x="89" y="354"/>
                  </a:cubicBezTo>
                  <a:cubicBezTo>
                    <a:pt x="89" y="353"/>
                    <a:pt x="90" y="353"/>
                    <a:pt x="90" y="352"/>
                  </a:cubicBezTo>
                  <a:cubicBezTo>
                    <a:pt x="91" y="352"/>
                    <a:pt x="91" y="352"/>
                    <a:pt x="91" y="352"/>
                  </a:cubicBezTo>
                  <a:cubicBezTo>
                    <a:pt x="91" y="352"/>
                    <a:pt x="91" y="352"/>
                    <a:pt x="91" y="352"/>
                  </a:cubicBezTo>
                  <a:cubicBezTo>
                    <a:pt x="92" y="353"/>
                    <a:pt x="93" y="354"/>
                    <a:pt x="94" y="354"/>
                  </a:cubicBezTo>
                  <a:cubicBezTo>
                    <a:pt x="94" y="355"/>
                    <a:pt x="94" y="355"/>
                    <a:pt x="95" y="355"/>
                  </a:cubicBezTo>
                  <a:cubicBezTo>
                    <a:pt x="95" y="356"/>
                    <a:pt x="96" y="356"/>
                    <a:pt x="97" y="357"/>
                  </a:cubicBezTo>
                  <a:cubicBezTo>
                    <a:pt x="97" y="357"/>
                    <a:pt x="98" y="357"/>
                    <a:pt x="98" y="358"/>
                  </a:cubicBezTo>
                  <a:cubicBezTo>
                    <a:pt x="98" y="358"/>
                    <a:pt x="99" y="358"/>
                    <a:pt x="99" y="359"/>
                  </a:cubicBezTo>
                  <a:cubicBezTo>
                    <a:pt x="99" y="360"/>
                    <a:pt x="99" y="361"/>
                    <a:pt x="99" y="362"/>
                  </a:cubicBezTo>
                  <a:cubicBezTo>
                    <a:pt x="99" y="362"/>
                    <a:pt x="99" y="362"/>
                    <a:pt x="99" y="362"/>
                  </a:cubicBezTo>
                  <a:cubicBezTo>
                    <a:pt x="99" y="362"/>
                    <a:pt x="99" y="362"/>
                    <a:pt x="99" y="362"/>
                  </a:cubicBezTo>
                  <a:close/>
                  <a:moveTo>
                    <a:pt x="101" y="369"/>
                  </a:moveTo>
                  <a:cubicBezTo>
                    <a:pt x="101" y="369"/>
                    <a:pt x="101" y="369"/>
                    <a:pt x="101" y="369"/>
                  </a:cubicBezTo>
                  <a:cubicBezTo>
                    <a:pt x="101" y="369"/>
                    <a:pt x="101" y="369"/>
                    <a:pt x="101" y="369"/>
                  </a:cubicBezTo>
                  <a:close/>
                  <a:moveTo>
                    <a:pt x="100" y="368"/>
                  </a:moveTo>
                  <a:cubicBezTo>
                    <a:pt x="100" y="368"/>
                    <a:pt x="100" y="368"/>
                    <a:pt x="100" y="368"/>
                  </a:cubicBezTo>
                  <a:cubicBezTo>
                    <a:pt x="100" y="368"/>
                    <a:pt x="100" y="368"/>
                    <a:pt x="100" y="368"/>
                  </a:cubicBezTo>
                  <a:close/>
                  <a:moveTo>
                    <a:pt x="100" y="367"/>
                  </a:moveTo>
                  <a:cubicBezTo>
                    <a:pt x="100" y="367"/>
                    <a:pt x="100" y="367"/>
                    <a:pt x="100" y="367"/>
                  </a:cubicBezTo>
                  <a:cubicBezTo>
                    <a:pt x="100" y="367"/>
                    <a:pt x="100" y="367"/>
                    <a:pt x="100" y="367"/>
                  </a:cubicBezTo>
                  <a:close/>
                  <a:moveTo>
                    <a:pt x="100" y="367"/>
                  </a:moveTo>
                  <a:cubicBezTo>
                    <a:pt x="100" y="367"/>
                    <a:pt x="100" y="367"/>
                    <a:pt x="100" y="366"/>
                  </a:cubicBezTo>
                  <a:cubicBezTo>
                    <a:pt x="100" y="367"/>
                    <a:pt x="100" y="367"/>
                    <a:pt x="100" y="367"/>
                  </a:cubicBezTo>
                  <a:close/>
                  <a:moveTo>
                    <a:pt x="100" y="366"/>
                  </a:moveTo>
                  <a:cubicBezTo>
                    <a:pt x="100" y="366"/>
                    <a:pt x="100" y="366"/>
                    <a:pt x="100" y="366"/>
                  </a:cubicBezTo>
                  <a:cubicBezTo>
                    <a:pt x="100" y="366"/>
                    <a:pt x="100" y="366"/>
                    <a:pt x="100" y="366"/>
                  </a:cubicBezTo>
                  <a:close/>
                  <a:moveTo>
                    <a:pt x="100" y="364"/>
                  </a:moveTo>
                  <a:cubicBezTo>
                    <a:pt x="100" y="364"/>
                    <a:pt x="100" y="364"/>
                    <a:pt x="100" y="364"/>
                  </a:cubicBezTo>
                  <a:cubicBezTo>
                    <a:pt x="100" y="364"/>
                    <a:pt x="100" y="364"/>
                    <a:pt x="100" y="364"/>
                  </a:cubicBezTo>
                  <a:close/>
                  <a:moveTo>
                    <a:pt x="99" y="364"/>
                  </a:moveTo>
                  <a:cubicBezTo>
                    <a:pt x="99" y="363"/>
                    <a:pt x="99" y="363"/>
                    <a:pt x="99" y="363"/>
                  </a:cubicBezTo>
                  <a:cubicBezTo>
                    <a:pt x="99" y="363"/>
                    <a:pt x="99" y="363"/>
                    <a:pt x="99" y="364"/>
                  </a:cubicBezTo>
                  <a:close/>
                  <a:moveTo>
                    <a:pt x="99" y="363"/>
                  </a:moveTo>
                  <a:cubicBezTo>
                    <a:pt x="99" y="363"/>
                    <a:pt x="99" y="363"/>
                    <a:pt x="99" y="362"/>
                  </a:cubicBezTo>
                  <a:cubicBezTo>
                    <a:pt x="99" y="363"/>
                    <a:pt x="99" y="363"/>
                    <a:pt x="99" y="363"/>
                  </a:cubicBezTo>
                  <a:close/>
                  <a:moveTo>
                    <a:pt x="101" y="369"/>
                  </a:moveTo>
                  <a:cubicBezTo>
                    <a:pt x="101" y="369"/>
                    <a:pt x="101" y="369"/>
                    <a:pt x="101" y="369"/>
                  </a:cubicBezTo>
                  <a:cubicBezTo>
                    <a:pt x="101" y="369"/>
                    <a:pt x="101" y="369"/>
                    <a:pt x="101" y="369"/>
                  </a:cubicBezTo>
                  <a:close/>
                  <a:moveTo>
                    <a:pt x="101" y="369"/>
                  </a:moveTo>
                  <a:cubicBezTo>
                    <a:pt x="101" y="369"/>
                    <a:pt x="101" y="369"/>
                    <a:pt x="101" y="369"/>
                  </a:cubicBezTo>
                  <a:cubicBezTo>
                    <a:pt x="101" y="369"/>
                    <a:pt x="101" y="369"/>
                    <a:pt x="101" y="369"/>
                  </a:cubicBezTo>
                  <a:close/>
                  <a:moveTo>
                    <a:pt x="101" y="352"/>
                  </a:moveTo>
                  <a:cubicBezTo>
                    <a:pt x="100" y="352"/>
                    <a:pt x="100" y="352"/>
                    <a:pt x="99" y="351"/>
                  </a:cubicBezTo>
                  <a:cubicBezTo>
                    <a:pt x="99" y="351"/>
                    <a:pt x="99" y="351"/>
                    <a:pt x="98" y="351"/>
                  </a:cubicBezTo>
                  <a:cubicBezTo>
                    <a:pt x="97" y="350"/>
                    <a:pt x="96" y="349"/>
                    <a:pt x="95" y="348"/>
                  </a:cubicBezTo>
                  <a:cubicBezTo>
                    <a:pt x="95" y="348"/>
                    <a:pt x="95" y="348"/>
                    <a:pt x="95" y="348"/>
                  </a:cubicBezTo>
                  <a:cubicBezTo>
                    <a:pt x="95" y="348"/>
                    <a:pt x="95" y="348"/>
                    <a:pt x="95" y="347"/>
                  </a:cubicBezTo>
                  <a:cubicBezTo>
                    <a:pt x="96" y="347"/>
                    <a:pt x="96" y="347"/>
                    <a:pt x="96" y="347"/>
                  </a:cubicBezTo>
                  <a:cubicBezTo>
                    <a:pt x="97" y="346"/>
                    <a:pt x="98" y="346"/>
                    <a:pt x="99" y="345"/>
                  </a:cubicBezTo>
                  <a:cubicBezTo>
                    <a:pt x="99" y="345"/>
                    <a:pt x="99" y="345"/>
                    <a:pt x="99" y="345"/>
                  </a:cubicBezTo>
                  <a:cubicBezTo>
                    <a:pt x="100" y="344"/>
                    <a:pt x="101" y="343"/>
                    <a:pt x="102" y="343"/>
                  </a:cubicBezTo>
                  <a:cubicBezTo>
                    <a:pt x="102" y="343"/>
                    <a:pt x="102" y="343"/>
                    <a:pt x="102" y="342"/>
                  </a:cubicBezTo>
                  <a:cubicBezTo>
                    <a:pt x="103" y="342"/>
                    <a:pt x="103" y="342"/>
                    <a:pt x="103" y="342"/>
                  </a:cubicBezTo>
                  <a:cubicBezTo>
                    <a:pt x="105" y="346"/>
                    <a:pt x="105" y="346"/>
                    <a:pt x="105" y="346"/>
                  </a:cubicBezTo>
                  <a:cubicBezTo>
                    <a:pt x="105" y="346"/>
                    <a:pt x="105" y="346"/>
                    <a:pt x="105" y="346"/>
                  </a:cubicBezTo>
                  <a:cubicBezTo>
                    <a:pt x="103" y="348"/>
                    <a:pt x="102" y="350"/>
                    <a:pt x="101" y="352"/>
                  </a:cubicBezTo>
                  <a:close/>
                  <a:moveTo>
                    <a:pt x="115" y="379"/>
                  </a:moveTo>
                  <a:cubicBezTo>
                    <a:pt x="108" y="378"/>
                    <a:pt x="105" y="368"/>
                    <a:pt x="107" y="364"/>
                  </a:cubicBezTo>
                  <a:cubicBezTo>
                    <a:pt x="110" y="367"/>
                    <a:pt x="112" y="368"/>
                    <a:pt x="117" y="368"/>
                  </a:cubicBezTo>
                  <a:cubicBezTo>
                    <a:pt x="113" y="371"/>
                    <a:pt x="115" y="379"/>
                    <a:pt x="115" y="379"/>
                  </a:cubicBezTo>
                  <a:close/>
                  <a:moveTo>
                    <a:pt x="134" y="380"/>
                  </a:moveTo>
                  <a:cubicBezTo>
                    <a:pt x="128" y="379"/>
                    <a:pt x="124" y="372"/>
                    <a:pt x="128" y="367"/>
                  </a:cubicBezTo>
                  <a:cubicBezTo>
                    <a:pt x="130" y="370"/>
                    <a:pt x="133" y="370"/>
                    <a:pt x="137" y="370"/>
                  </a:cubicBezTo>
                  <a:cubicBezTo>
                    <a:pt x="135" y="373"/>
                    <a:pt x="133" y="374"/>
                    <a:pt x="134" y="380"/>
                  </a:cubicBezTo>
                  <a:close/>
                  <a:moveTo>
                    <a:pt x="158" y="383"/>
                  </a:moveTo>
                  <a:cubicBezTo>
                    <a:pt x="148" y="381"/>
                    <a:pt x="150" y="371"/>
                    <a:pt x="150" y="371"/>
                  </a:cubicBezTo>
                  <a:cubicBezTo>
                    <a:pt x="152" y="373"/>
                    <a:pt x="156" y="374"/>
                    <a:pt x="160" y="373"/>
                  </a:cubicBezTo>
                  <a:cubicBezTo>
                    <a:pt x="157" y="377"/>
                    <a:pt x="158" y="383"/>
                    <a:pt x="158" y="383"/>
                  </a:cubicBezTo>
                  <a:close/>
                  <a:moveTo>
                    <a:pt x="191" y="380"/>
                  </a:moveTo>
                  <a:cubicBezTo>
                    <a:pt x="191" y="380"/>
                    <a:pt x="183" y="377"/>
                    <a:pt x="184" y="369"/>
                  </a:cubicBezTo>
                  <a:cubicBezTo>
                    <a:pt x="184" y="369"/>
                    <a:pt x="189" y="370"/>
                    <a:pt x="196" y="370"/>
                  </a:cubicBezTo>
                  <a:cubicBezTo>
                    <a:pt x="192" y="372"/>
                    <a:pt x="191" y="380"/>
                    <a:pt x="191" y="380"/>
                  </a:cubicBezTo>
                  <a:close/>
                  <a:moveTo>
                    <a:pt x="246" y="376"/>
                  </a:moveTo>
                  <a:cubicBezTo>
                    <a:pt x="240" y="376"/>
                    <a:pt x="234" y="367"/>
                    <a:pt x="237" y="362"/>
                  </a:cubicBezTo>
                  <a:cubicBezTo>
                    <a:pt x="239" y="364"/>
                    <a:pt x="243" y="366"/>
                    <a:pt x="248" y="365"/>
                  </a:cubicBezTo>
                  <a:cubicBezTo>
                    <a:pt x="244" y="369"/>
                    <a:pt x="246" y="376"/>
                    <a:pt x="246" y="376"/>
                  </a:cubicBezTo>
                  <a:close/>
                  <a:moveTo>
                    <a:pt x="274" y="380"/>
                  </a:moveTo>
                  <a:cubicBezTo>
                    <a:pt x="263" y="378"/>
                    <a:pt x="265" y="369"/>
                    <a:pt x="265" y="369"/>
                  </a:cubicBezTo>
                  <a:cubicBezTo>
                    <a:pt x="267" y="370"/>
                    <a:pt x="270" y="372"/>
                    <a:pt x="274" y="372"/>
                  </a:cubicBezTo>
                  <a:cubicBezTo>
                    <a:pt x="272" y="376"/>
                    <a:pt x="274" y="380"/>
                    <a:pt x="274" y="380"/>
                  </a:cubicBezTo>
                  <a:close/>
                  <a:moveTo>
                    <a:pt x="311" y="379"/>
                  </a:moveTo>
                  <a:cubicBezTo>
                    <a:pt x="308" y="379"/>
                    <a:pt x="299" y="376"/>
                    <a:pt x="301" y="369"/>
                  </a:cubicBezTo>
                  <a:cubicBezTo>
                    <a:pt x="304" y="370"/>
                    <a:pt x="307" y="370"/>
                    <a:pt x="310" y="369"/>
                  </a:cubicBezTo>
                  <a:cubicBezTo>
                    <a:pt x="310" y="371"/>
                    <a:pt x="309" y="375"/>
                    <a:pt x="311" y="379"/>
                  </a:cubicBezTo>
                  <a:close/>
                  <a:moveTo>
                    <a:pt x="356" y="269"/>
                  </a:moveTo>
                  <a:cubicBezTo>
                    <a:pt x="355" y="272"/>
                    <a:pt x="350" y="275"/>
                    <a:pt x="348" y="277"/>
                  </a:cubicBezTo>
                  <a:cubicBezTo>
                    <a:pt x="329" y="294"/>
                    <a:pt x="346" y="311"/>
                    <a:pt x="349" y="314"/>
                  </a:cubicBezTo>
                  <a:cubicBezTo>
                    <a:pt x="340" y="314"/>
                    <a:pt x="330" y="305"/>
                    <a:pt x="330" y="305"/>
                  </a:cubicBezTo>
                  <a:cubicBezTo>
                    <a:pt x="330" y="305"/>
                    <a:pt x="333" y="312"/>
                    <a:pt x="347" y="318"/>
                  </a:cubicBezTo>
                  <a:cubicBezTo>
                    <a:pt x="330" y="321"/>
                    <a:pt x="323" y="312"/>
                    <a:pt x="322" y="312"/>
                  </a:cubicBezTo>
                  <a:cubicBezTo>
                    <a:pt x="322" y="313"/>
                    <a:pt x="322" y="319"/>
                    <a:pt x="334" y="338"/>
                  </a:cubicBezTo>
                  <a:cubicBezTo>
                    <a:pt x="334" y="338"/>
                    <a:pt x="324" y="339"/>
                    <a:pt x="319" y="330"/>
                  </a:cubicBezTo>
                  <a:cubicBezTo>
                    <a:pt x="322" y="338"/>
                    <a:pt x="329" y="340"/>
                    <a:pt x="329" y="341"/>
                  </a:cubicBezTo>
                  <a:cubicBezTo>
                    <a:pt x="316" y="342"/>
                    <a:pt x="312" y="334"/>
                    <a:pt x="312" y="334"/>
                  </a:cubicBezTo>
                  <a:cubicBezTo>
                    <a:pt x="312" y="337"/>
                    <a:pt x="310" y="340"/>
                    <a:pt x="311" y="348"/>
                  </a:cubicBezTo>
                  <a:cubicBezTo>
                    <a:pt x="313" y="355"/>
                    <a:pt x="317" y="367"/>
                    <a:pt x="305" y="366"/>
                  </a:cubicBezTo>
                  <a:cubicBezTo>
                    <a:pt x="293" y="365"/>
                    <a:pt x="302" y="354"/>
                    <a:pt x="300" y="347"/>
                  </a:cubicBezTo>
                  <a:cubicBezTo>
                    <a:pt x="299" y="346"/>
                    <a:pt x="298" y="346"/>
                    <a:pt x="298" y="347"/>
                  </a:cubicBezTo>
                  <a:cubicBezTo>
                    <a:pt x="290" y="352"/>
                    <a:pt x="289" y="364"/>
                    <a:pt x="280" y="368"/>
                  </a:cubicBezTo>
                  <a:cubicBezTo>
                    <a:pt x="275" y="370"/>
                    <a:pt x="266" y="367"/>
                    <a:pt x="267" y="360"/>
                  </a:cubicBezTo>
                  <a:cubicBezTo>
                    <a:pt x="267" y="354"/>
                    <a:pt x="273" y="352"/>
                    <a:pt x="279" y="350"/>
                  </a:cubicBezTo>
                  <a:cubicBezTo>
                    <a:pt x="266" y="351"/>
                    <a:pt x="259" y="360"/>
                    <a:pt x="253" y="361"/>
                  </a:cubicBezTo>
                  <a:cubicBezTo>
                    <a:pt x="246" y="362"/>
                    <a:pt x="239" y="360"/>
                    <a:pt x="238" y="356"/>
                  </a:cubicBezTo>
                  <a:cubicBezTo>
                    <a:pt x="237" y="348"/>
                    <a:pt x="250" y="345"/>
                    <a:pt x="255" y="344"/>
                  </a:cubicBezTo>
                  <a:cubicBezTo>
                    <a:pt x="266" y="342"/>
                    <a:pt x="279" y="342"/>
                    <a:pt x="288" y="337"/>
                  </a:cubicBezTo>
                  <a:cubicBezTo>
                    <a:pt x="308" y="327"/>
                    <a:pt x="305" y="303"/>
                    <a:pt x="297" y="286"/>
                  </a:cubicBezTo>
                  <a:cubicBezTo>
                    <a:pt x="295" y="280"/>
                    <a:pt x="290" y="274"/>
                    <a:pt x="289" y="267"/>
                  </a:cubicBezTo>
                  <a:cubicBezTo>
                    <a:pt x="287" y="249"/>
                    <a:pt x="314" y="235"/>
                    <a:pt x="327" y="231"/>
                  </a:cubicBezTo>
                  <a:cubicBezTo>
                    <a:pt x="345" y="231"/>
                    <a:pt x="357" y="264"/>
                    <a:pt x="356" y="269"/>
                  </a:cubicBezTo>
                  <a:close/>
                  <a:moveTo>
                    <a:pt x="359" y="378"/>
                  </a:moveTo>
                  <a:cubicBezTo>
                    <a:pt x="353" y="377"/>
                    <a:pt x="348" y="370"/>
                    <a:pt x="350" y="365"/>
                  </a:cubicBezTo>
                  <a:cubicBezTo>
                    <a:pt x="352" y="367"/>
                    <a:pt x="356" y="368"/>
                    <a:pt x="360" y="367"/>
                  </a:cubicBezTo>
                  <a:cubicBezTo>
                    <a:pt x="357" y="372"/>
                    <a:pt x="359" y="378"/>
                    <a:pt x="359" y="378"/>
                  </a:cubicBezTo>
                  <a:close/>
                  <a:moveTo>
                    <a:pt x="382" y="379"/>
                  </a:moveTo>
                  <a:cubicBezTo>
                    <a:pt x="368" y="377"/>
                    <a:pt x="373" y="366"/>
                    <a:pt x="373" y="366"/>
                  </a:cubicBezTo>
                  <a:cubicBezTo>
                    <a:pt x="373" y="366"/>
                    <a:pt x="375" y="370"/>
                    <a:pt x="382" y="370"/>
                  </a:cubicBezTo>
                  <a:cubicBezTo>
                    <a:pt x="382" y="370"/>
                    <a:pt x="380" y="373"/>
                    <a:pt x="382" y="379"/>
                  </a:cubicBezTo>
                  <a:close/>
                  <a:moveTo>
                    <a:pt x="409" y="380"/>
                  </a:moveTo>
                  <a:cubicBezTo>
                    <a:pt x="399" y="377"/>
                    <a:pt x="401" y="367"/>
                    <a:pt x="401" y="367"/>
                  </a:cubicBezTo>
                  <a:cubicBezTo>
                    <a:pt x="401" y="367"/>
                    <a:pt x="406" y="372"/>
                    <a:pt x="411" y="370"/>
                  </a:cubicBezTo>
                  <a:cubicBezTo>
                    <a:pt x="410" y="372"/>
                    <a:pt x="408" y="376"/>
                    <a:pt x="409" y="380"/>
                  </a:cubicBezTo>
                  <a:close/>
                  <a:moveTo>
                    <a:pt x="451" y="377"/>
                  </a:moveTo>
                  <a:cubicBezTo>
                    <a:pt x="443" y="379"/>
                    <a:pt x="437" y="371"/>
                    <a:pt x="437" y="370"/>
                  </a:cubicBezTo>
                  <a:cubicBezTo>
                    <a:pt x="441" y="370"/>
                    <a:pt x="446" y="370"/>
                    <a:pt x="448" y="369"/>
                  </a:cubicBezTo>
                  <a:cubicBezTo>
                    <a:pt x="448" y="372"/>
                    <a:pt x="448" y="373"/>
                    <a:pt x="451" y="377"/>
                  </a:cubicBezTo>
                  <a:close/>
                  <a:moveTo>
                    <a:pt x="488" y="174"/>
                  </a:moveTo>
                  <a:cubicBezTo>
                    <a:pt x="482" y="178"/>
                    <a:pt x="466" y="179"/>
                    <a:pt x="458" y="176"/>
                  </a:cubicBezTo>
                  <a:cubicBezTo>
                    <a:pt x="458" y="176"/>
                    <a:pt x="466" y="180"/>
                    <a:pt x="485" y="179"/>
                  </a:cubicBezTo>
                  <a:cubicBezTo>
                    <a:pt x="479" y="191"/>
                    <a:pt x="443" y="184"/>
                    <a:pt x="443" y="184"/>
                  </a:cubicBezTo>
                  <a:cubicBezTo>
                    <a:pt x="455" y="187"/>
                    <a:pt x="457" y="199"/>
                    <a:pt x="457" y="199"/>
                  </a:cubicBezTo>
                  <a:cubicBezTo>
                    <a:pt x="447" y="194"/>
                    <a:pt x="436" y="194"/>
                    <a:pt x="436" y="194"/>
                  </a:cubicBezTo>
                  <a:cubicBezTo>
                    <a:pt x="452" y="199"/>
                    <a:pt x="455" y="202"/>
                    <a:pt x="455" y="202"/>
                  </a:cubicBezTo>
                  <a:cubicBezTo>
                    <a:pt x="455" y="202"/>
                    <a:pt x="445" y="205"/>
                    <a:pt x="427" y="200"/>
                  </a:cubicBezTo>
                  <a:cubicBezTo>
                    <a:pt x="413" y="194"/>
                    <a:pt x="401" y="187"/>
                    <a:pt x="386" y="184"/>
                  </a:cubicBezTo>
                  <a:cubicBezTo>
                    <a:pt x="382" y="183"/>
                    <a:pt x="368" y="182"/>
                    <a:pt x="366" y="185"/>
                  </a:cubicBezTo>
                  <a:cubicBezTo>
                    <a:pt x="366" y="185"/>
                    <a:pt x="389" y="191"/>
                    <a:pt x="402" y="214"/>
                  </a:cubicBezTo>
                  <a:cubicBezTo>
                    <a:pt x="406" y="224"/>
                    <a:pt x="408" y="236"/>
                    <a:pt x="411" y="246"/>
                  </a:cubicBezTo>
                  <a:cubicBezTo>
                    <a:pt x="412" y="251"/>
                    <a:pt x="413" y="257"/>
                    <a:pt x="416" y="261"/>
                  </a:cubicBezTo>
                  <a:cubicBezTo>
                    <a:pt x="420" y="267"/>
                    <a:pt x="427" y="270"/>
                    <a:pt x="434" y="270"/>
                  </a:cubicBezTo>
                  <a:cubicBezTo>
                    <a:pt x="438" y="269"/>
                    <a:pt x="445" y="262"/>
                    <a:pt x="445" y="262"/>
                  </a:cubicBezTo>
                  <a:cubicBezTo>
                    <a:pt x="445" y="262"/>
                    <a:pt x="446" y="271"/>
                    <a:pt x="434" y="276"/>
                  </a:cubicBezTo>
                  <a:cubicBezTo>
                    <a:pt x="441" y="276"/>
                    <a:pt x="444" y="270"/>
                    <a:pt x="447" y="267"/>
                  </a:cubicBezTo>
                  <a:cubicBezTo>
                    <a:pt x="447" y="267"/>
                    <a:pt x="451" y="280"/>
                    <a:pt x="438" y="283"/>
                  </a:cubicBezTo>
                  <a:cubicBezTo>
                    <a:pt x="430" y="285"/>
                    <a:pt x="424" y="281"/>
                    <a:pt x="424" y="281"/>
                  </a:cubicBezTo>
                  <a:cubicBezTo>
                    <a:pt x="425" y="282"/>
                    <a:pt x="435" y="293"/>
                    <a:pt x="455" y="296"/>
                  </a:cubicBezTo>
                  <a:cubicBezTo>
                    <a:pt x="446" y="300"/>
                    <a:pt x="437" y="300"/>
                    <a:pt x="434" y="300"/>
                  </a:cubicBezTo>
                  <a:cubicBezTo>
                    <a:pt x="434" y="300"/>
                    <a:pt x="444" y="302"/>
                    <a:pt x="454" y="301"/>
                  </a:cubicBezTo>
                  <a:cubicBezTo>
                    <a:pt x="454" y="301"/>
                    <a:pt x="447" y="310"/>
                    <a:pt x="435" y="309"/>
                  </a:cubicBezTo>
                  <a:cubicBezTo>
                    <a:pt x="440" y="319"/>
                    <a:pt x="462" y="324"/>
                    <a:pt x="462" y="324"/>
                  </a:cubicBezTo>
                  <a:cubicBezTo>
                    <a:pt x="460" y="325"/>
                    <a:pt x="451" y="325"/>
                    <a:pt x="445" y="323"/>
                  </a:cubicBezTo>
                  <a:cubicBezTo>
                    <a:pt x="449" y="326"/>
                    <a:pt x="458" y="327"/>
                    <a:pt x="459" y="327"/>
                  </a:cubicBezTo>
                  <a:cubicBezTo>
                    <a:pt x="459" y="327"/>
                    <a:pt x="449" y="333"/>
                    <a:pt x="437" y="328"/>
                  </a:cubicBezTo>
                  <a:cubicBezTo>
                    <a:pt x="441" y="335"/>
                    <a:pt x="451" y="341"/>
                    <a:pt x="451" y="341"/>
                  </a:cubicBezTo>
                  <a:cubicBezTo>
                    <a:pt x="451" y="341"/>
                    <a:pt x="445" y="345"/>
                    <a:pt x="435" y="343"/>
                  </a:cubicBezTo>
                  <a:cubicBezTo>
                    <a:pt x="438" y="344"/>
                    <a:pt x="446" y="352"/>
                    <a:pt x="448" y="360"/>
                  </a:cubicBezTo>
                  <a:cubicBezTo>
                    <a:pt x="449" y="363"/>
                    <a:pt x="445" y="368"/>
                    <a:pt x="438" y="365"/>
                  </a:cubicBezTo>
                  <a:cubicBezTo>
                    <a:pt x="431" y="363"/>
                    <a:pt x="431" y="357"/>
                    <a:pt x="428" y="353"/>
                  </a:cubicBezTo>
                  <a:cubicBezTo>
                    <a:pt x="421" y="343"/>
                    <a:pt x="420" y="356"/>
                    <a:pt x="418" y="361"/>
                  </a:cubicBezTo>
                  <a:cubicBezTo>
                    <a:pt x="417" y="363"/>
                    <a:pt x="416" y="366"/>
                    <a:pt x="413" y="366"/>
                  </a:cubicBezTo>
                  <a:cubicBezTo>
                    <a:pt x="410" y="367"/>
                    <a:pt x="408" y="366"/>
                    <a:pt x="407" y="365"/>
                  </a:cubicBezTo>
                  <a:cubicBezTo>
                    <a:pt x="400" y="359"/>
                    <a:pt x="412" y="347"/>
                    <a:pt x="412" y="347"/>
                  </a:cubicBezTo>
                  <a:cubicBezTo>
                    <a:pt x="400" y="354"/>
                    <a:pt x="395" y="366"/>
                    <a:pt x="388" y="367"/>
                  </a:cubicBezTo>
                  <a:cubicBezTo>
                    <a:pt x="386" y="367"/>
                    <a:pt x="384" y="367"/>
                    <a:pt x="381" y="365"/>
                  </a:cubicBezTo>
                  <a:cubicBezTo>
                    <a:pt x="378" y="363"/>
                    <a:pt x="378" y="362"/>
                    <a:pt x="378" y="360"/>
                  </a:cubicBezTo>
                  <a:cubicBezTo>
                    <a:pt x="379" y="353"/>
                    <a:pt x="390" y="347"/>
                    <a:pt x="390" y="347"/>
                  </a:cubicBezTo>
                  <a:cubicBezTo>
                    <a:pt x="386" y="348"/>
                    <a:pt x="384" y="349"/>
                    <a:pt x="377" y="354"/>
                  </a:cubicBezTo>
                  <a:cubicBezTo>
                    <a:pt x="374" y="357"/>
                    <a:pt x="369" y="365"/>
                    <a:pt x="359" y="363"/>
                  </a:cubicBezTo>
                  <a:cubicBezTo>
                    <a:pt x="343" y="358"/>
                    <a:pt x="354" y="348"/>
                    <a:pt x="364" y="345"/>
                  </a:cubicBezTo>
                  <a:cubicBezTo>
                    <a:pt x="380" y="340"/>
                    <a:pt x="408" y="343"/>
                    <a:pt x="408" y="318"/>
                  </a:cubicBezTo>
                  <a:cubicBezTo>
                    <a:pt x="408" y="310"/>
                    <a:pt x="405" y="303"/>
                    <a:pt x="400" y="298"/>
                  </a:cubicBezTo>
                  <a:cubicBezTo>
                    <a:pt x="390" y="288"/>
                    <a:pt x="378" y="290"/>
                    <a:pt x="371" y="281"/>
                  </a:cubicBezTo>
                  <a:cubicBezTo>
                    <a:pt x="366" y="275"/>
                    <a:pt x="365" y="264"/>
                    <a:pt x="362" y="257"/>
                  </a:cubicBezTo>
                  <a:cubicBezTo>
                    <a:pt x="357" y="244"/>
                    <a:pt x="350" y="224"/>
                    <a:pt x="321" y="218"/>
                  </a:cubicBezTo>
                  <a:cubicBezTo>
                    <a:pt x="293" y="212"/>
                    <a:pt x="266" y="232"/>
                    <a:pt x="256" y="238"/>
                  </a:cubicBezTo>
                  <a:cubicBezTo>
                    <a:pt x="254" y="239"/>
                    <a:pt x="250" y="242"/>
                    <a:pt x="237" y="241"/>
                  </a:cubicBezTo>
                  <a:cubicBezTo>
                    <a:pt x="237" y="241"/>
                    <a:pt x="240" y="242"/>
                    <a:pt x="241" y="247"/>
                  </a:cubicBezTo>
                  <a:cubicBezTo>
                    <a:pt x="243" y="251"/>
                    <a:pt x="241" y="258"/>
                    <a:pt x="236" y="260"/>
                  </a:cubicBezTo>
                  <a:cubicBezTo>
                    <a:pt x="228" y="263"/>
                    <a:pt x="222" y="260"/>
                    <a:pt x="222" y="260"/>
                  </a:cubicBezTo>
                  <a:cubicBezTo>
                    <a:pt x="222" y="260"/>
                    <a:pt x="226" y="266"/>
                    <a:pt x="237" y="269"/>
                  </a:cubicBezTo>
                  <a:cubicBezTo>
                    <a:pt x="232" y="275"/>
                    <a:pt x="221" y="276"/>
                    <a:pt x="221" y="276"/>
                  </a:cubicBezTo>
                  <a:cubicBezTo>
                    <a:pt x="221" y="276"/>
                    <a:pt x="228" y="280"/>
                    <a:pt x="232" y="280"/>
                  </a:cubicBezTo>
                  <a:cubicBezTo>
                    <a:pt x="232" y="280"/>
                    <a:pt x="226" y="284"/>
                    <a:pt x="217" y="283"/>
                  </a:cubicBezTo>
                  <a:cubicBezTo>
                    <a:pt x="217" y="283"/>
                    <a:pt x="223" y="286"/>
                    <a:pt x="232" y="283"/>
                  </a:cubicBezTo>
                  <a:cubicBezTo>
                    <a:pt x="226" y="291"/>
                    <a:pt x="209" y="291"/>
                    <a:pt x="209" y="291"/>
                  </a:cubicBezTo>
                  <a:cubicBezTo>
                    <a:pt x="214" y="296"/>
                    <a:pt x="228" y="295"/>
                    <a:pt x="228" y="295"/>
                  </a:cubicBezTo>
                  <a:cubicBezTo>
                    <a:pt x="222" y="300"/>
                    <a:pt x="208" y="300"/>
                    <a:pt x="208" y="300"/>
                  </a:cubicBezTo>
                  <a:cubicBezTo>
                    <a:pt x="211" y="301"/>
                    <a:pt x="223" y="302"/>
                    <a:pt x="229" y="300"/>
                  </a:cubicBezTo>
                  <a:cubicBezTo>
                    <a:pt x="223" y="311"/>
                    <a:pt x="204" y="311"/>
                    <a:pt x="200" y="311"/>
                  </a:cubicBezTo>
                  <a:cubicBezTo>
                    <a:pt x="203" y="314"/>
                    <a:pt x="205" y="317"/>
                    <a:pt x="219" y="319"/>
                  </a:cubicBezTo>
                  <a:cubicBezTo>
                    <a:pt x="218" y="320"/>
                    <a:pt x="208" y="324"/>
                    <a:pt x="199" y="322"/>
                  </a:cubicBezTo>
                  <a:cubicBezTo>
                    <a:pt x="205" y="325"/>
                    <a:pt x="215" y="324"/>
                    <a:pt x="215" y="324"/>
                  </a:cubicBezTo>
                  <a:cubicBezTo>
                    <a:pt x="212" y="325"/>
                    <a:pt x="207" y="327"/>
                    <a:pt x="204" y="329"/>
                  </a:cubicBezTo>
                  <a:cubicBezTo>
                    <a:pt x="180" y="340"/>
                    <a:pt x="209" y="360"/>
                    <a:pt x="201" y="365"/>
                  </a:cubicBezTo>
                  <a:cubicBezTo>
                    <a:pt x="196" y="368"/>
                    <a:pt x="189" y="362"/>
                    <a:pt x="184" y="364"/>
                  </a:cubicBezTo>
                  <a:cubicBezTo>
                    <a:pt x="179" y="364"/>
                    <a:pt x="175" y="352"/>
                    <a:pt x="180" y="348"/>
                  </a:cubicBezTo>
                  <a:cubicBezTo>
                    <a:pt x="171" y="348"/>
                    <a:pt x="175" y="372"/>
                    <a:pt x="155" y="367"/>
                  </a:cubicBezTo>
                  <a:cubicBezTo>
                    <a:pt x="150" y="365"/>
                    <a:pt x="160" y="352"/>
                    <a:pt x="160" y="352"/>
                  </a:cubicBezTo>
                  <a:cubicBezTo>
                    <a:pt x="152" y="357"/>
                    <a:pt x="150" y="365"/>
                    <a:pt x="143" y="365"/>
                  </a:cubicBezTo>
                  <a:cubicBezTo>
                    <a:pt x="141" y="366"/>
                    <a:pt x="135" y="366"/>
                    <a:pt x="134" y="363"/>
                  </a:cubicBezTo>
                  <a:cubicBezTo>
                    <a:pt x="133" y="358"/>
                    <a:pt x="145" y="351"/>
                    <a:pt x="145" y="351"/>
                  </a:cubicBezTo>
                  <a:cubicBezTo>
                    <a:pt x="135" y="354"/>
                    <a:pt x="127" y="363"/>
                    <a:pt x="121" y="363"/>
                  </a:cubicBezTo>
                  <a:cubicBezTo>
                    <a:pt x="115" y="363"/>
                    <a:pt x="106" y="359"/>
                    <a:pt x="110" y="353"/>
                  </a:cubicBezTo>
                  <a:cubicBezTo>
                    <a:pt x="113" y="348"/>
                    <a:pt x="124" y="346"/>
                    <a:pt x="130" y="344"/>
                  </a:cubicBezTo>
                  <a:cubicBezTo>
                    <a:pt x="143" y="340"/>
                    <a:pt x="161" y="338"/>
                    <a:pt x="169" y="326"/>
                  </a:cubicBezTo>
                  <a:cubicBezTo>
                    <a:pt x="181" y="308"/>
                    <a:pt x="177" y="281"/>
                    <a:pt x="184" y="260"/>
                  </a:cubicBezTo>
                  <a:cubicBezTo>
                    <a:pt x="186" y="256"/>
                    <a:pt x="189" y="252"/>
                    <a:pt x="193" y="249"/>
                  </a:cubicBezTo>
                  <a:cubicBezTo>
                    <a:pt x="198" y="246"/>
                    <a:pt x="199" y="244"/>
                    <a:pt x="199" y="244"/>
                  </a:cubicBezTo>
                  <a:cubicBezTo>
                    <a:pt x="184" y="245"/>
                    <a:pt x="180" y="228"/>
                    <a:pt x="184" y="217"/>
                  </a:cubicBezTo>
                  <a:cubicBezTo>
                    <a:pt x="186" y="214"/>
                    <a:pt x="191" y="208"/>
                    <a:pt x="191" y="208"/>
                  </a:cubicBezTo>
                  <a:cubicBezTo>
                    <a:pt x="191" y="208"/>
                    <a:pt x="175" y="213"/>
                    <a:pt x="172" y="228"/>
                  </a:cubicBezTo>
                  <a:cubicBezTo>
                    <a:pt x="172" y="228"/>
                    <a:pt x="172" y="228"/>
                    <a:pt x="172" y="228"/>
                  </a:cubicBezTo>
                  <a:cubicBezTo>
                    <a:pt x="171" y="214"/>
                    <a:pt x="181" y="210"/>
                    <a:pt x="185" y="197"/>
                  </a:cubicBezTo>
                  <a:cubicBezTo>
                    <a:pt x="186" y="193"/>
                    <a:pt x="187" y="184"/>
                    <a:pt x="187" y="184"/>
                  </a:cubicBezTo>
                  <a:cubicBezTo>
                    <a:pt x="187" y="188"/>
                    <a:pt x="189" y="190"/>
                    <a:pt x="191" y="198"/>
                  </a:cubicBezTo>
                  <a:cubicBezTo>
                    <a:pt x="210" y="185"/>
                    <a:pt x="217" y="162"/>
                    <a:pt x="217" y="162"/>
                  </a:cubicBezTo>
                  <a:cubicBezTo>
                    <a:pt x="218" y="162"/>
                    <a:pt x="222" y="167"/>
                    <a:pt x="225" y="185"/>
                  </a:cubicBezTo>
                  <a:cubicBezTo>
                    <a:pt x="228" y="181"/>
                    <a:pt x="242" y="164"/>
                    <a:pt x="270" y="164"/>
                  </a:cubicBezTo>
                  <a:cubicBezTo>
                    <a:pt x="290" y="163"/>
                    <a:pt x="310" y="168"/>
                    <a:pt x="329" y="171"/>
                  </a:cubicBezTo>
                  <a:cubicBezTo>
                    <a:pt x="352" y="174"/>
                    <a:pt x="374" y="177"/>
                    <a:pt x="398" y="178"/>
                  </a:cubicBezTo>
                  <a:cubicBezTo>
                    <a:pt x="409" y="179"/>
                    <a:pt x="422" y="181"/>
                    <a:pt x="432" y="178"/>
                  </a:cubicBezTo>
                  <a:cubicBezTo>
                    <a:pt x="449" y="173"/>
                    <a:pt x="456" y="156"/>
                    <a:pt x="448" y="139"/>
                  </a:cubicBezTo>
                  <a:cubicBezTo>
                    <a:pt x="431" y="110"/>
                    <a:pt x="399" y="128"/>
                    <a:pt x="388" y="144"/>
                  </a:cubicBezTo>
                  <a:cubicBezTo>
                    <a:pt x="387" y="146"/>
                    <a:pt x="384" y="151"/>
                    <a:pt x="384" y="151"/>
                  </a:cubicBezTo>
                  <a:cubicBezTo>
                    <a:pt x="379" y="146"/>
                    <a:pt x="381" y="140"/>
                    <a:pt x="384" y="137"/>
                  </a:cubicBezTo>
                  <a:cubicBezTo>
                    <a:pt x="372" y="138"/>
                    <a:pt x="370" y="145"/>
                    <a:pt x="362" y="150"/>
                  </a:cubicBezTo>
                  <a:cubicBezTo>
                    <a:pt x="354" y="156"/>
                    <a:pt x="345" y="155"/>
                    <a:pt x="345" y="155"/>
                  </a:cubicBezTo>
                  <a:cubicBezTo>
                    <a:pt x="358" y="150"/>
                    <a:pt x="361" y="143"/>
                    <a:pt x="361" y="143"/>
                  </a:cubicBezTo>
                  <a:cubicBezTo>
                    <a:pt x="361" y="143"/>
                    <a:pt x="349" y="152"/>
                    <a:pt x="341" y="154"/>
                  </a:cubicBezTo>
                  <a:cubicBezTo>
                    <a:pt x="342" y="146"/>
                    <a:pt x="357" y="140"/>
                    <a:pt x="357" y="140"/>
                  </a:cubicBezTo>
                  <a:cubicBezTo>
                    <a:pt x="354" y="141"/>
                    <a:pt x="335" y="148"/>
                    <a:pt x="317" y="143"/>
                  </a:cubicBezTo>
                  <a:cubicBezTo>
                    <a:pt x="317" y="143"/>
                    <a:pt x="328" y="143"/>
                    <a:pt x="334" y="139"/>
                  </a:cubicBezTo>
                  <a:cubicBezTo>
                    <a:pt x="325" y="142"/>
                    <a:pt x="316" y="141"/>
                    <a:pt x="315" y="141"/>
                  </a:cubicBezTo>
                  <a:cubicBezTo>
                    <a:pt x="316" y="136"/>
                    <a:pt x="321" y="136"/>
                    <a:pt x="321" y="136"/>
                  </a:cubicBezTo>
                  <a:cubicBezTo>
                    <a:pt x="309" y="135"/>
                    <a:pt x="291" y="124"/>
                    <a:pt x="286" y="113"/>
                  </a:cubicBezTo>
                  <a:cubicBezTo>
                    <a:pt x="271" y="86"/>
                    <a:pt x="292" y="51"/>
                    <a:pt x="322" y="50"/>
                  </a:cubicBezTo>
                  <a:cubicBezTo>
                    <a:pt x="340" y="50"/>
                    <a:pt x="361" y="47"/>
                    <a:pt x="368" y="30"/>
                  </a:cubicBezTo>
                  <a:cubicBezTo>
                    <a:pt x="371" y="37"/>
                    <a:pt x="363" y="44"/>
                    <a:pt x="360" y="46"/>
                  </a:cubicBezTo>
                  <a:cubicBezTo>
                    <a:pt x="368" y="44"/>
                    <a:pt x="370" y="34"/>
                    <a:pt x="371" y="34"/>
                  </a:cubicBezTo>
                  <a:cubicBezTo>
                    <a:pt x="371" y="34"/>
                    <a:pt x="378" y="47"/>
                    <a:pt x="364" y="51"/>
                  </a:cubicBezTo>
                  <a:cubicBezTo>
                    <a:pt x="358" y="53"/>
                    <a:pt x="354" y="52"/>
                    <a:pt x="354" y="52"/>
                  </a:cubicBezTo>
                  <a:cubicBezTo>
                    <a:pt x="354" y="55"/>
                    <a:pt x="374" y="65"/>
                    <a:pt x="383" y="65"/>
                  </a:cubicBezTo>
                  <a:cubicBezTo>
                    <a:pt x="390" y="66"/>
                    <a:pt x="397" y="64"/>
                    <a:pt x="402" y="61"/>
                  </a:cubicBezTo>
                  <a:cubicBezTo>
                    <a:pt x="408" y="58"/>
                    <a:pt x="411" y="52"/>
                    <a:pt x="414" y="46"/>
                  </a:cubicBezTo>
                  <a:cubicBezTo>
                    <a:pt x="414" y="46"/>
                    <a:pt x="415" y="49"/>
                    <a:pt x="414" y="53"/>
                  </a:cubicBezTo>
                  <a:cubicBezTo>
                    <a:pt x="413" y="56"/>
                    <a:pt x="412" y="58"/>
                    <a:pt x="410" y="59"/>
                  </a:cubicBezTo>
                  <a:cubicBezTo>
                    <a:pt x="410" y="59"/>
                    <a:pt x="416" y="57"/>
                    <a:pt x="416" y="48"/>
                  </a:cubicBezTo>
                  <a:cubicBezTo>
                    <a:pt x="417" y="49"/>
                    <a:pt x="418" y="50"/>
                    <a:pt x="419" y="52"/>
                  </a:cubicBezTo>
                  <a:cubicBezTo>
                    <a:pt x="422" y="60"/>
                    <a:pt x="414" y="67"/>
                    <a:pt x="405" y="66"/>
                  </a:cubicBezTo>
                  <a:cubicBezTo>
                    <a:pt x="422" y="76"/>
                    <a:pt x="448" y="58"/>
                    <a:pt x="463" y="76"/>
                  </a:cubicBezTo>
                  <a:cubicBezTo>
                    <a:pt x="465" y="78"/>
                    <a:pt x="468" y="84"/>
                    <a:pt x="468" y="84"/>
                  </a:cubicBezTo>
                  <a:cubicBezTo>
                    <a:pt x="448" y="71"/>
                    <a:pt x="430" y="77"/>
                    <a:pt x="430" y="78"/>
                  </a:cubicBezTo>
                  <a:cubicBezTo>
                    <a:pt x="453" y="75"/>
                    <a:pt x="466" y="87"/>
                    <a:pt x="466" y="87"/>
                  </a:cubicBezTo>
                  <a:cubicBezTo>
                    <a:pt x="466" y="87"/>
                    <a:pt x="450" y="82"/>
                    <a:pt x="433" y="87"/>
                  </a:cubicBezTo>
                  <a:cubicBezTo>
                    <a:pt x="416" y="91"/>
                    <a:pt x="409" y="75"/>
                    <a:pt x="393" y="74"/>
                  </a:cubicBezTo>
                  <a:cubicBezTo>
                    <a:pt x="390" y="74"/>
                    <a:pt x="385" y="74"/>
                    <a:pt x="385" y="74"/>
                  </a:cubicBezTo>
                  <a:cubicBezTo>
                    <a:pt x="385" y="74"/>
                    <a:pt x="397" y="78"/>
                    <a:pt x="401" y="93"/>
                  </a:cubicBezTo>
                  <a:cubicBezTo>
                    <a:pt x="399" y="94"/>
                    <a:pt x="388" y="88"/>
                    <a:pt x="384" y="81"/>
                  </a:cubicBezTo>
                  <a:cubicBezTo>
                    <a:pt x="386" y="89"/>
                    <a:pt x="397" y="95"/>
                    <a:pt x="397" y="95"/>
                  </a:cubicBezTo>
                  <a:cubicBezTo>
                    <a:pt x="397" y="95"/>
                    <a:pt x="394" y="97"/>
                    <a:pt x="388" y="95"/>
                  </a:cubicBezTo>
                  <a:cubicBezTo>
                    <a:pt x="375" y="90"/>
                    <a:pt x="377" y="75"/>
                    <a:pt x="361" y="70"/>
                  </a:cubicBezTo>
                  <a:cubicBezTo>
                    <a:pt x="361" y="70"/>
                    <a:pt x="366" y="79"/>
                    <a:pt x="358" y="89"/>
                  </a:cubicBezTo>
                  <a:cubicBezTo>
                    <a:pt x="353" y="96"/>
                    <a:pt x="347" y="96"/>
                    <a:pt x="347" y="96"/>
                  </a:cubicBezTo>
                  <a:cubicBezTo>
                    <a:pt x="355" y="88"/>
                    <a:pt x="354" y="79"/>
                    <a:pt x="354" y="79"/>
                  </a:cubicBezTo>
                  <a:cubicBezTo>
                    <a:pt x="351" y="91"/>
                    <a:pt x="344" y="95"/>
                    <a:pt x="344" y="95"/>
                  </a:cubicBezTo>
                  <a:cubicBezTo>
                    <a:pt x="344" y="94"/>
                    <a:pt x="345" y="93"/>
                    <a:pt x="346" y="91"/>
                  </a:cubicBezTo>
                  <a:cubicBezTo>
                    <a:pt x="347" y="89"/>
                    <a:pt x="348" y="85"/>
                    <a:pt x="348" y="82"/>
                  </a:cubicBezTo>
                  <a:cubicBezTo>
                    <a:pt x="348" y="69"/>
                    <a:pt x="340" y="56"/>
                    <a:pt x="319" y="60"/>
                  </a:cubicBezTo>
                  <a:cubicBezTo>
                    <a:pt x="308" y="62"/>
                    <a:pt x="299" y="71"/>
                    <a:pt x="296" y="79"/>
                  </a:cubicBezTo>
                  <a:cubicBezTo>
                    <a:pt x="291" y="89"/>
                    <a:pt x="292" y="100"/>
                    <a:pt x="297" y="109"/>
                  </a:cubicBezTo>
                  <a:cubicBezTo>
                    <a:pt x="302" y="117"/>
                    <a:pt x="312" y="122"/>
                    <a:pt x="319" y="126"/>
                  </a:cubicBezTo>
                  <a:cubicBezTo>
                    <a:pt x="346" y="136"/>
                    <a:pt x="377" y="125"/>
                    <a:pt x="401" y="118"/>
                  </a:cubicBezTo>
                  <a:cubicBezTo>
                    <a:pt x="411" y="116"/>
                    <a:pt x="419" y="113"/>
                    <a:pt x="430" y="113"/>
                  </a:cubicBezTo>
                  <a:cubicBezTo>
                    <a:pt x="443" y="114"/>
                    <a:pt x="464" y="121"/>
                    <a:pt x="465" y="148"/>
                  </a:cubicBezTo>
                  <a:cubicBezTo>
                    <a:pt x="465" y="149"/>
                    <a:pt x="481" y="145"/>
                    <a:pt x="485" y="140"/>
                  </a:cubicBezTo>
                  <a:cubicBezTo>
                    <a:pt x="484" y="147"/>
                    <a:pt x="474" y="152"/>
                    <a:pt x="474" y="152"/>
                  </a:cubicBezTo>
                  <a:cubicBezTo>
                    <a:pt x="474" y="152"/>
                    <a:pt x="478" y="153"/>
                    <a:pt x="486" y="146"/>
                  </a:cubicBezTo>
                  <a:cubicBezTo>
                    <a:pt x="486" y="161"/>
                    <a:pt x="466" y="167"/>
                    <a:pt x="462" y="168"/>
                  </a:cubicBezTo>
                  <a:cubicBezTo>
                    <a:pt x="462" y="168"/>
                    <a:pt x="462" y="168"/>
                    <a:pt x="462" y="168"/>
                  </a:cubicBezTo>
                  <a:cubicBezTo>
                    <a:pt x="470" y="171"/>
                    <a:pt x="479" y="172"/>
                    <a:pt x="488" y="1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C7C6EF99-BC15-49AE-872E-EEB4A8F40711}"/>
                </a:ext>
              </a:extLst>
            </p:cNvPr>
            <p:cNvSpPr>
              <a:spLocks/>
            </p:cNvSpPr>
            <p:nvPr userDrawn="1"/>
          </p:nvSpPr>
          <p:spPr bwMode="auto">
            <a:xfrm>
              <a:off x="741363" y="676275"/>
              <a:ext cx="100013" cy="39688"/>
            </a:xfrm>
            <a:custGeom>
              <a:avLst/>
              <a:gdLst>
                <a:gd name="T0" fmla="*/ 85 w 110"/>
                <a:gd name="T1" fmla="*/ 16 h 44"/>
                <a:gd name="T2" fmla="*/ 91 w 110"/>
                <a:gd name="T3" fmla="*/ 6 h 44"/>
                <a:gd name="T4" fmla="*/ 71 w 110"/>
                <a:gd name="T5" fmla="*/ 15 h 44"/>
                <a:gd name="T6" fmla="*/ 73 w 110"/>
                <a:gd name="T7" fmla="*/ 0 h 44"/>
                <a:gd name="T8" fmla="*/ 53 w 110"/>
                <a:gd name="T9" fmla="*/ 15 h 44"/>
                <a:gd name="T10" fmla="*/ 54 w 110"/>
                <a:gd name="T11" fmla="*/ 2 h 44"/>
                <a:gd name="T12" fmla="*/ 34 w 110"/>
                <a:gd name="T13" fmla="*/ 20 h 44"/>
                <a:gd name="T14" fmla="*/ 35 w 110"/>
                <a:gd name="T15" fmla="*/ 6 h 44"/>
                <a:gd name="T16" fmla="*/ 19 w 110"/>
                <a:gd name="T17" fmla="*/ 26 h 44"/>
                <a:gd name="T18" fmla="*/ 0 w 110"/>
                <a:gd name="T19" fmla="*/ 41 h 44"/>
                <a:gd name="T20" fmla="*/ 20 w 110"/>
                <a:gd name="T21" fmla="*/ 34 h 44"/>
                <a:gd name="T22" fmla="*/ 85 w 110"/>
                <a:gd name="T23" fmla="*/ 22 h 44"/>
                <a:gd name="T24" fmla="*/ 110 w 110"/>
                <a:gd name="T25" fmla="*/ 30 h 44"/>
                <a:gd name="T26" fmla="*/ 85 w 110"/>
                <a:gd name="T27"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44">
                  <a:moveTo>
                    <a:pt x="85" y="16"/>
                  </a:moveTo>
                  <a:cubicBezTo>
                    <a:pt x="85" y="15"/>
                    <a:pt x="91" y="13"/>
                    <a:pt x="91" y="6"/>
                  </a:cubicBezTo>
                  <a:cubicBezTo>
                    <a:pt x="91" y="5"/>
                    <a:pt x="81" y="14"/>
                    <a:pt x="71" y="15"/>
                  </a:cubicBezTo>
                  <a:cubicBezTo>
                    <a:pt x="71" y="15"/>
                    <a:pt x="74" y="9"/>
                    <a:pt x="73" y="0"/>
                  </a:cubicBezTo>
                  <a:cubicBezTo>
                    <a:pt x="73" y="0"/>
                    <a:pt x="64" y="13"/>
                    <a:pt x="53" y="15"/>
                  </a:cubicBezTo>
                  <a:cubicBezTo>
                    <a:pt x="53" y="15"/>
                    <a:pt x="55" y="8"/>
                    <a:pt x="54" y="2"/>
                  </a:cubicBezTo>
                  <a:cubicBezTo>
                    <a:pt x="54" y="1"/>
                    <a:pt x="44" y="16"/>
                    <a:pt x="34" y="20"/>
                  </a:cubicBezTo>
                  <a:cubicBezTo>
                    <a:pt x="34" y="20"/>
                    <a:pt x="38" y="9"/>
                    <a:pt x="35" y="6"/>
                  </a:cubicBezTo>
                  <a:cubicBezTo>
                    <a:pt x="35" y="6"/>
                    <a:pt x="24" y="21"/>
                    <a:pt x="19" y="26"/>
                  </a:cubicBezTo>
                  <a:cubicBezTo>
                    <a:pt x="14" y="31"/>
                    <a:pt x="0" y="41"/>
                    <a:pt x="0" y="41"/>
                  </a:cubicBezTo>
                  <a:cubicBezTo>
                    <a:pt x="0" y="41"/>
                    <a:pt x="2" y="44"/>
                    <a:pt x="20" y="34"/>
                  </a:cubicBezTo>
                  <a:cubicBezTo>
                    <a:pt x="37" y="24"/>
                    <a:pt x="64" y="17"/>
                    <a:pt x="85" y="22"/>
                  </a:cubicBezTo>
                  <a:cubicBezTo>
                    <a:pt x="94" y="24"/>
                    <a:pt x="110" y="30"/>
                    <a:pt x="110" y="30"/>
                  </a:cubicBezTo>
                  <a:cubicBezTo>
                    <a:pt x="101" y="20"/>
                    <a:pt x="88" y="17"/>
                    <a:pt x="8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57F1BB7F-01D8-4DF4-A9C8-605F5195D8BB}"/>
                </a:ext>
              </a:extLst>
            </p:cNvPr>
            <p:cNvSpPr>
              <a:spLocks/>
            </p:cNvSpPr>
            <p:nvPr userDrawn="1"/>
          </p:nvSpPr>
          <p:spPr bwMode="auto">
            <a:xfrm>
              <a:off x="715963" y="561975"/>
              <a:ext cx="22225" cy="14288"/>
            </a:xfrm>
            <a:custGeom>
              <a:avLst/>
              <a:gdLst>
                <a:gd name="T0" fmla="*/ 6 w 26"/>
                <a:gd name="T1" fmla="*/ 13 h 17"/>
                <a:gd name="T2" fmla="*/ 26 w 26"/>
                <a:gd name="T3" fmla="*/ 2 h 17"/>
                <a:gd name="T4" fmla="*/ 16 w 26"/>
                <a:gd name="T5" fmla="*/ 1 h 17"/>
                <a:gd name="T6" fmla="*/ 6 w 26"/>
                <a:gd name="T7" fmla="*/ 13 h 17"/>
              </a:gdLst>
              <a:ahLst/>
              <a:cxnLst>
                <a:cxn ang="0">
                  <a:pos x="T0" y="T1"/>
                </a:cxn>
                <a:cxn ang="0">
                  <a:pos x="T2" y="T3"/>
                </a:cxn>
                <a:cxn ang="0">
                  <a:pos x="T4" y="T5"/>
                </a:cxn>
                <a:cxn ang="0">
                  <a:pos x="T6" y="T7"/>
                </a:cxn>
              </a:cxnLst>
              <a:rect l="0" t="0" r="r" b="b"/>
              <a:pathLst>
                <a:path w="26" h="17">
                  <a:moveTo>
                    <a:pt x="6" y="13"/>
                  </a:moveTo>
                  <a:cubicBezTo>
                    <a:pt x="12" y="17"/>
                    <a:pt x="14" y="2"/>
                    <a:pt x="26" y="2"/>
                  </a:cubicBezTo>
                  <a:cubicBezTo>
                    <a:pt x="26" y="2"/>
                    <a:pt x="23" y="0"/>
                    <a:pt x="16" y="1"/>
                  </a:cubicBezTo>
                  <a:cubicBezTo>
                    <a:pt x="9" y="2"/>
                    <a:pt x="0" y="9"/>
                    <a:pt x="6"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E0646F8D-148A-4C96-A731-114706A2115B}"/>
                </a:ext>
              </a:extLst>
            </p:cNvPr>
            <p:cNvSpPr>
              <a:spLocks/>
            </p:cNvSpPr>
            <p:nvPr userDrawn="1"/>
          </p:nvSpPr>
          <p:spPr bwMode="auto">
            <a:xfrm>
              <a:off x="631825" y="549275"/>
              <a:ext cx="15875" cy="14288"/>
            </a:xfrm>
            <a:custGeom>
              <a:avLst/>
              <a:gdLst>
                <a:gd name="T0" fmla="*/ 0 w 17"/>
                <a:gd name="T1" fmla="*/ 1 h 16"/>
                <a:gd name="T2" fmla="*/ 15 w 17"/>
                <a:gd name="T3" fmla="*/ 16 h 16"/>
                <a:gd name="T4" fmla="*/ 0 w 17"/>
                <a:gd name="T5" fmla="*/ 1 h 16"/>
              </a:gdLst>
              <a:ahLst/>
              <a:cxnLst>
                <a:cxn ang="0">
                  <a:pos x="T0" y="T1"/>
                </a:cxn>
                <a:cxn ang="0">
                  <a:pos x="T2" y="T3"/>
                </a:cxn>
                <a:cxn ang="0">
                  <a:pos x="T4" y="T5"/>
                </a:cxn>
              </a:cxnLst>
              <a:rect l="0" t="0" r="r" b="b"/>
              <a:pathLst>
                <a:path w="17" h="16">
                  <a:moveTo>
                    <a:pt x="0" y="1"/>
                  </a:moveTo>
                  <a:cubicBezTo>
                    <a:pt x="8" y="5"/>
                    <a:pt x="6" y="16"/>
                    <a:pt x="15" y="16"/>
                  </a:cubicBezTo>
                  <a:cubicBezTo>
                    <a:pt x="17" y="7"/>
                    <a:pt x="7"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069E5A15-9CF2-4967-A8EB-5DDFB8EC85CE}"/>
                </a:ext>
              </a:extLst>
            </p:cNvPr>
            <p:cNvSpPr>
              <a:spLocks noEditPoints="1"/>
            </p:cNvSpPr>
            <p:nvPr userDrawn="1"/>
          </p:nvSpPr>
          <p:spPr bwMode="auto">
            <a:xfrm>
              <a:off x="655638" y="549275"/>
              <a:ext cx="25400" cy="22225"/>
            </a:xfrm>
            <a:custGeom>
              <a:avLst/>
              <a:gdLst>
                <a:gd name="T0" fmla="*/ 11 w 28"/>
                <a:gd name="T1" fmla="*/ 21 h 26"/>
                <a:gd name="T2" fmla="*/ 21 w 28"/>
                <a:gd name="T3" fmla="*/ 26 h 26"/>
                <a:gd name="T4" fmla="*/ 25 w 28"/>
                <a:gd name="T5" fmla="*/ 20 h 26"/>
                <a:gd name="T6" fmla="*/ 26 w 28"/>
                <a:gd name="T7" fmla="*/ 0 h 26"/>
                <a:gd name="T8" fmla="*/ 18 w 28"/>
                <a:gd name="T9" fmla="*/ 4 h 26"/>
                <a:gd name="T10" fmla="*/ 10 w 28"/>
                <a:gd name="T11" fmla="*/ 5 h 26"/>
                <a:gd name="T12" fmla="*/ 0 w 28"/>
                <a:gd name="T13" fmla="*/ 12 h 26"/>
                <a:gd name="T14" fmla="*/ 3 w 28"/>
                <a:gd name="T15" fmla="*/ 12 h 26"/>
                <a:gd name="T16" fmla="*/ 11 w 28"/>
                <a:gd name="T17" fmla="*/ 21 h 26"/>
                <a:gd name="T18" fmla="*/ 21 w 28"/>
                <a:gd name="T19" fmla="*/ 10 h 26"/>
                <a:gd name="T20" fmla="*/ 18 w 28"/>
                <a:gd name="T21" fmla="*/ 19 h 26"/>
                <a:gd name="T22" fmla="*/ 21 w 28"/>
                <a:gd name="T23" fmla="*/ 10 h 26"/>
                <a:gd name="T24" fmla="*/ 10 w 28"/>
                <a:gd name="T25" fmla="*/ 9 h 26"/>
                <a:gd name="T26" fmla="*/ 13 w 28"/>
                <a:gd name="T27" fmla="*/ 9 h 26"/>
                <a:gd name="T28" fmla="*/ 12 w 28"/>
                <a:gd name="T29" fmla="*/ 11 h 26"/>
                <a:gd name="T30" fmla="*/ 12 w 28"/>
                <a:gd name="T31" fmla="*/ 13 h 26"/>
                <a:gd name="T32" fmla="*/ 10 w 28"/>
                <a:gd name="T33"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6">
                  <a:moveTo>
                    <a:pt x="11" y="21"/>
                  </a:moveTo>
                  <a:cubicBezTo>
                    <a:pt x="14" y="24"/>
                    <a:pt x="21" y="26"/>
                    <a:pt x="21" y="26"/>
                  </a:cubicBezTo>
                  <a:cubicBezTo>
                    <a:pt x="21" y="26"/>
                    <a:pt x="23" y="23"/>
                    <a:pt x="25" y="20"/>
                  </a:cubicBezTo>
                  <a:cubicBezTo>
                    <a:pt x="27" y="15"/>
                    <a:pt x="28" y="3"/>
                    <a:pt x="26" y="0"/>
                  </a:cubicBezTo>
                  <a:cubicBezTo>
                    <a:pt x="26" y="0"/>
                    <a:pt x="22" y="5"/>
                    <a:pt x="18" y="4"/>
                  </a:cubicBezTo>
                  <a:cubicBezTo>
                    <a:pt x="15" y="5"/>
                    <a:pt x="13" y="5"/>
                    <a:pt x="10" y="5"/>
                  </a:cubicBezTo>
                  <a:cubicBezTo>
                    <a:pt x="6" y="5"/>
                    <a:pt x="1" y="7"/>
                    <a:pt x="0" y="12"/>
                  </a:cubicBezTo>
                  <a:cubicBezTo>
                    <a:pt x="0" y="12"/>
                    <a:pt x="2" y="12"/>
                    <a:pt x="3" y="12"/>
                  </a:cubicBezTo>
                  <a:cubicBezTo>
                    <a:pt x="7" y="12"/>
                    <a:pt x="8" y="18"/>
                    <a:pt x="11" y="21"/>
                  </a:cubicBezTo>
                  <a:close/>
                  <a:moveTo>
                    <a:pt x="21" y="10"/>
                  </a:moveTo>
                  <a:cubicBezTo>
                    <a:pt x="25" y="13"/>
                    <a:pt x="21" y="18"/>
                    <a:pt x="18" y="19"/>
                  </a:cubicBezTo>
                  <a:cubicBezTo>
                    <a:pt x="17" y="12"/>
                    <a:pt x="21" y="10"/>
                    <a:pt x="21" y="10"/>
                  </a:cubicBezTo>
                  <a:close/>
                  <a:moveTo>
                    <a:pt x="10" y="9"/>
                  </a:moveTo>
                  <a:cubicBezTo>
                    <a:pt x="11" y="8"/>
                    <a:pt x="13" y="8"/>
                    <a:pt x="13" y="9"/>
                  </a:cubicBezTo>
                  <a:cubicBezTo>
                    <a:pt x="13" y="9"/>
                    <a:pt x="13" y="10"/>
                    <a:pt x="12" y="11"/>
                  </a:cubicBezTo>
                  <a:cubicBezTo>
                    <a:pt x="12" y="12"/>
                    <a:pt x="12" y="13"/>
                    <a:pt x="12" y="13"/>
                  </a:cubicBezTo>
                  <a:cubicBezTo>
                    <a:pt x="10" y="12"/>
                    <a:pt x="9" y="10"/>
                    <a:pt x="1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E966F462-D407-4863-8958-4B3C80AA8871}"/>
                </a:ext>
              </a:extLst>
            </p:cNvPr>
            <p:cNvSpPr>
              <a:spLocks/>
            </p:cNvSpPr>
            <p:nvPr userDrawn="1"/>
          </p:nvSpPr>
          <p:spPr bwMode="auto">
            <a:xfrm>
              <a:off x="685800" y="542925"/>
              <a:ext cx="11113" cy="15875"/>
            </a:xfrm>
            <a:custGeom>
              <a:avLst/>
              <a:gdLst>
                <a:gd name="T0" fmla="*/ 5 w 13"/>
                <a:gd name="T1" fmla="*/ 0 h 18"/>
                <a:gd name="T2" fmla="*/ 2 w 13"/>
                <a:gd name="T3" fmla="*/ 18 h 18"/>
                <a:gd name="T4" fmla="*/ 5 w 13"/>
                <a:gd name="T5" fmla="*/ 0 h 18"/>
              </a:gdLst>
              <a:ahLst/>
              <a:cxnLst>
                <a:cxn ang="0">
                  <a:pos x="T0" y="T1"/>
                </a:cxn>
                <a:cxn ang="0">
                  <a:pos x="T2" y="T3"/>
                </a:cxn>
                <a:cxn ang="0">
                  <a:pos x="T4" y="T5"/>
                </a:cxn>
              </a:cxnLst>
              <a:rect l="0" t="0" r="r" b="b"/>
              <a:pathLst>
                <a:path w="13" h="18">
                  <a:moveTo>
                    <a:pt x="5" y="0"/>
                  </a:moveTo>
                  <a:cubicBezTo>
                    <a:pt x="0" y="0"/>
                    <a:pt x="1" y="12"/>
                    <a:pt x="2" y="18"/>
                  </a:cubicBezTo>
                  <a:cubicBezTo>
                    <a:pt x="4" y="12"/>
                    <a:pt x="13"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DFCF0BEB-2064-47B3-BF78-65B412DEBE52}"/>
                </a:ext>
              </a:extLst>
            </p:cNvPr>
            <p:cNvSpPr>
              <a:spLocks noEditPoints="1"/>
            </p:cNvSpPr>
            <p:nvPr userDrawn="1"/>
          </p:nvSpPr>
          <p:spPr bwMode="auto">
            <a:xfrm>
              <a:off x="690563" y="550863"/>
              <a:ext cx="25400" cy="25400"/>
            </a:xfrm>
            <a:custGeom>
              <a:avLst/>
              <a:gdLst>
                <a:gd name="T0" fmla="*/ 0 w 27"/>
                <a:gd name="T1" fmla="*/ 25 h 27"/>
                <a:gd name="T2" fmla="*/ 11 w 27"/>
                <a:gd name="T3" fmla="*/ 26 h 27"/>
                <a:gd name="T4" fmla="*/ 23 w 27"/>
                <a:gd name="T5" fmla="*/ 23 h 27"/>
                <a:gd name="T6" fmla="*/ 26 w 27"/>
                <a:gd name="T7" fmla="*/ 24 h 27"/>
                <a:gd name="T8" fmla="*/ 20 w 27"/>
                <a:gd name="T9" fmla="*/ 13 h 27"/>
                <a:gd name="T10" fmla="*/ 14 w 27"/>
                <a:gd name="T11" fmla="*/ 8 h 27"/>
                <a:gd name="T12" fmla="*/ 10 w 27"/>
                <a:gd name="T13" fmla="*/ 0 h 27"/>
                <a:gd name="T14" fmla="*/ 0 w 27"/>
                <a:gd name="T15" fmla="*/ 18 h 27"/>
                <a:gd name="T16" fmla="*/ 0 w 27"/>
                <a:gd name="T17" fmla="*/ 25 h 27"/>
                <a:gd name="T18" fmla="*/ 15 w 27"/>
                <a:gd name="T19" fmla="*/ 14 h 27"/>
                <a:gd name="T20" fmla="*/ 18 w 27"/>
                <a:gd name="T21" fmla="*/ 16 h 27"/>
                <a:gd name="T22" fmla="*/ 15 w 27"/>
                <a:gd name="T23" fmla="*/ 19 h 27"/>
                <a:gd name="T24" fmla="*/ 16 w 27"/>
                <a:gd name="T25" fmla="*/ 17 h 27"/>
                <a:gd name="T26" fmla="*/ 15 w 27"/>
                <a:gd name="T27" fmla="*/ 14 h 27"/>
                <a:gd name="T28" fmla="*/ 8 w 27"/>
                <a:gd name="T29" fmla="*/ 11 h 27"/>
                <a:gd name="T30" fmla="*/ 6 w 27"/>
                <a:gd name="T31" fmla="*/ 21 h 27"/>
                <a:gd name="T32" fmla="*/ 8 w 27"/>
                <a:gd name="T33"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7">
                  <a:moveTo>
                    <a:pt x="0" y="25"/>
                  </a:moveTo>
                  <a:cubicBezTo>
                    <a:pt x="0" y="25"/>
                    <a:pt x="7" y="27"/>
                    <a:pt x="11" y="26"/>
                  </a:cubicBezTo>
                  <a:cubicBezTo>
                    <a:pt x="15" y="25"/>
                    <a:pt x="19" y="21"/>
                    <a:pt x="23" y="23"/>
                  </a:cubicBezTo>
                  <a:cubicBezTo>
                    <a:pt x="24" y="23"/>
                    <a:pt x="26" y="24"/>
                    <a:pt x="26" y="24"/>
                  </a:cubicBezTo>
                  <a:cubicBezTo>
                    <a:pt x="27" y="20"/>
                    <a:pt x="24" y="15"/>
                    <a:pt x="20" y="13"/>
                  </a:cubicBezTo>
                  <a:cubicBezTo>
                    <a:pt x="18" y="11"/>
                    <a:pt x="16" y="10"/>
                    <a:pt x="14" y="8"/>
                  </a:cubicBezTo>
                  <a:cubicBezTo>
                    <a:pt x="11" y="6"/>
                    <a:pt x="10" y="0"/>
                    <a:pt x="10" y="0"/>
                  </a:cubicBezTo>
                  <a:cubicBezTo>
                    <a:pt x="6" y="2"/>
                    <a:pt x="0" y="12"/>
                    <a:pt x="0" y="18"/>
                  </a:cubicBezTo>
                  <a:cubicBezTo>
                    <a:pt x="0" y="22"/>
                    <a:pt x="0" y="25"/>
                    <a:pt x="0" y="25"/>
                  </a:cubicBezTo>
                  <a:close/>
                  <a:moveTo>
                    <a:pt x="15" y="14"/>
                  </a:moveTo>
                  <a:cubicBezTo>
                    <a:pt x="16" y="14"/>
                    <a:pt x="17" y="15"/>
                    <a:pt x="18" y="16"/>
                  </a:cubicBezTo>
                  <a:cubicBezTo>
                    <a:pt x="18" y="18"/>
                    <a:pt x="16" y="19"/>
                    <a:pt x="15" y="19"/>
                  </a:cubicBezTo>
                  <a:cubicBezTo>
                    <a:pt x="15" y="19"/>
                    <a:pt x="15" y="18"/>
                    <a:pt x="16" y="17"/>
                  </a:cubicBezTo>
                  <a:cubicBezTo>
                    <a:pt x="16" y="16"/>
                    <a:pt x="15" y="14"/>
                    <a:pt x="15" y="14"/>
                  </a:cubicBezTo>
                  <a:close/>
                  <a:moveTo>
                    <a:pt x="8" y="11"/>
                  </a:moveTo>
                  <a:cubicBezTo>
                    <a:pt x="8" y="11"/>
                    <a:pt x="11" y="16"/>
                    <a:pt x="6" y="21"/>
                  </a:cubicBezTo>
                  <a:cubicBezTo>
                    <a:pt x="4" y="19"/>
                    <a:pt x="4" y="12"/>
                    <a:pt x="8"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4" name="Group 53">
            <a:extLst>
              <a:ext uri="{FF2B5EF4-FFF2-40B4-BE49-F238E27FC236}">
                <a16:creationId xmlns:a16="http://schemas.microsoft.com/office/drawing/2014/main" id="{F2947E34-8D39-4253-8B04-E2B3053B2631}"/>
              </a:ext>
            </a:extLst>
          </p:cNvPr>
          <p:cNvGrpSpPr/>
          <p:nvPr userDrawn="1"/>
        </p:nvGrpSpPr>
        <p:grpSpPr>
          <a:xfrm>
            <a:off x="1336675" y="930275"/>
            <a:ext cx="1085850" cy="228600"/>
            <a:chOff x="1336675" y="930275"/>
            <a:chExt cx="1085850" cy="228600"/>
          </a:xfrm>
        </p:grpSpPr>
        <p:sp>
          <p:nvSpPr>
            <p:cNvPr id="20" name="Freeform 17">
              <a:extLst>
                <a:ext uri="{FF2B5EF4-FFF2-40B4-BE49-F238E27FC236}">
                  <a16:creationId xmlns:a16="http://schemas.microsoft.com/office/drawing/2014/main" id="{5314EBE4-1A6D-4234-8ABC-CF36F2E651DE}"/>
                </a:ext>
              </a:extLst>
            </p:cNvPr>
            <p:cNvSpPr>
              <a:spLocks/>
            </p:cNvSpPr>
            <p:nvPr userDrawn="1"/>
          </p:nvSpPr>
          <p:spPr bwMode="auto">
            <a:xfrm>
              <a:off x="1336675" y="930275"/>
              <a:ext cx="66675" cy="87313"/>
            </a:xfrm>
            <a:custGeom>
              <a:avLst/>
              <a:gdLst>
                <a:gd name="T0" fmla="*/ 0 w 42"/>
                <a:gd name="T1" fmla="*/ 0 h 55"/>
                <a:gd name="T2" fmla="*/ 42 w 42"/>
                <a:gd name="T3" fmla="*/ 0 h 55"/>
                <a:gd name="T4" fmla="*/ 42 w 42"/>
                <a:gd name="T5" fmla="*/ 8 h 55"/>
                <a:gd name="T6" fmla="*/ 25 w 42"/>
                <a:gd name="T7" fmla="*/ 8 h 55"/>
                <a:gd name="T8" fmla="*/ 25 w 42"/>
                <a:gd name="T9" fmla="*/ 55 h 55"/>
                <a:gd name="T10" fmla="*/ 17 w 42"/>
                <a:gd name="T11" fmla="*/ 55 h 55"/>
                <a:gd name="T12" fmla="*/ 17 w 42"/>
                <a:gd name="T13" fmla="*/ 8 h 55"/>
                <a:gd name="T14" fmla="*/ 0 w 42"/>
                <a:gd name="T15" fmla="*/ 8 h 55"/>
                <a:gd name="T16" fmla="*/ 0 w 42"/>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5">
                  <a:moveTo>
                    <a:pt x="0" y="0"/>
                  </a:moveTo>
                  <a:lnTo>
                    <a:pt x="42" y="0"/>
                  </a:lnTo>
                  <a:lnTo>
                    <a:pt x="42" y="8"/>
                  </a:lnTo>
                  <a:lnTo>
                    <a:pt x="25" y="8"/>
                  </a:lnTo>
                  <a:lnTo>
                    <a:pt x="25" y="55"/>
                  </a:lnTo>
                  <a:lnTo>
                    <a:pt x="17" y="55"/>
                  </a:lnTo>
                  <a:lnTo>
                    <a:pt x="17" y="8"/>
                  </a:lnTo>
                  <a:lnTo>
                    <a:pt x="0"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0D87F547-D468-4C6B-99A9-A41F4D20F281}"/>
                </a:ext>
              </a:extLst>
            </p:cNvPr>
            <p:cNvSpPr>
              <a:spLocks/>
            </p:cNvSpPr>
            <p:nvPr userDrawn="1"/>
          </p:nvSpPr>
          <p:spPr bwMode="auto">
            <a:xfrm>
              <a:off x="1416050" y="930275"/>
              <a:ext cx="55563" cy="87313"/>
            </a:xfrm>
            <a:custGeom>
              <a:avLst/>
              <a:gdLst>
                <a:gd name="T0" fmla="*/ 14 w 61"/>
                <a:gd name="T1" fmla="*/ 96 h 96"/>
                <a:gd name="T2" fmla="*/ 0 w 61"/>
                <a:gd name="T3" fmla="*/ 96 h 96"/>
                <a:gd name="T4" fmla="*/ 0 w 61"/>
                <a:gd name="T5" fmla="*/ 0 h 96"/>
                <a:gd name="T6" fmla="*/ 14 w 61"/>
                <a:gd name="T7" fmla="*/ 0 h 96"/>
                <a:gd name="T8" fmla="*/ 14 w 61"/>
                <a:gd name="T9" fmla="*/ 36 h 96"/>
                <a:gd name="T10" fmla="*/ 15 w 61"/>
                <a:gd name="T11" fmla="*/ 36 h 96"/>
                <a:gd name="T12" fmla="*/ 36 w 61"/>
                <a:gd name="T13" fmla="*/ 23 h 96"/>
                <a:gd name="T14" fmla="*/ 61 w 61"/>
                <a:gd name="T15" fmla="*/ 50 h 96"/>
                <a:gd name="T16" fmla="*/ 61 w 61"/>
                <a:gd name="T17" fmla="*/ 96 h 96"/>
                <a:gd name="T18" fmla="*/ 47 w 61"/>
                <a:gd name="T19" fmla="*/ 96 h 96"/>
                <a:gd name="T20" fmla="*/ 47 w 61"/>
                <a:gd name="T21" fmla="*/ 52 h 96"/>
                <a:gd name="T22" fmla="*/ 31 w 61"/>
                <a:gd name="T23" fmla="*/ 35 h 96"/>
                <a:gd name="T24" fmla="*/ 14 w 61"/>
                <a:gd name="T25" fmla="*/ 53 h 96"/>
                <a:gd name="T26" fmla="*/ 14 w 61"/>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6">
                  <a:moveTo>
                    <a:pt x="14" y="96"/>
                  </a:moveTo>
                  <a:cubicBezTo>
                    <a:pt x="0" y="96"/>
                    <a:pt x="0" y="96"/>
                    <a:pt x="0" y="96"/>
                  </a:cubicBezTo>
                  <a:cubicBezTo>
                    <a:pt x="0" y="0"/>
                    <a:pt x="0" y="0"/>
                    <a:pt x="0" y="0"/>
                  </a:cubicBezTo>
                  <a:cubicBezTo>
                    <a:pt x="14" y="0"/>
                    <a:pt x="14" y="0"/>
                    <a:pt x="14" y="0"/>
                  </a:cubicBezTo>
                  <a:cubicBezTo>
                    <a:pt x="14" y="36"/>
                    <a:pt x="14" y="36"/>
                    <a:pt x="14" y="36"/>
                  </a:cubicBezTo>
                  <a:cubicBezTo>
                    <a:pt x="15" y="36"/>
                    <a:pt x="15" y="36"/>
                    <a:pt x="15" y="36"/>
                  </a:cubicBezTo>
                  <a:cubicBezTo>
                    <a:pt x="18" y="28"/>
                    <a:pt x="25" y="23"/>
                    <a:pt x="36" y="23"/>
                  </a:cubicBezTo>
                  <a:cubicBezTo>
                    <a:pt x="51" y="23"/>
                    <a:pt x="61" y="32"/>
                    <a:pt x="61" y="50"/>
                  </a:cubicBezTo>
                  <a:cubicBezTo>
                    <a:pt x="61" y="96"/>
                    <a:pt x="61" y="96"/>
                    <a:pt x="61" y="96"/>
                  </a:cubicBezTo>
                  <a:cubicBezTo>
                    <a:pt x="47" y="96"/>
                    <a:pt x="47" y="96"/>
                    <a:pt x="47" y="96"/>
                  </a:cubicBezTo>
                  <a:cubicBezTo>
                    <a:pt x="47" y="52"/>
                    <a:pt x="47" y="52"/>
                    <a:pt x="47" y="52"/>
                  </a:cubicBezTo>
                  <a:cubicBezTo>
                    <a:pt x="47" y="42"/>
                    <a:pt x="41" y="35"/>
                    <a:pt x="31" y="35"/>
                  </a:cubicBezTo>
                  <a:cubicBezTo>
                    <a:pt x="21" y="35"/>
                    <a:pt x="14" y="42"/>
                    <a:pt x="14" y="53"/>
                  </a:cubicBezTo>
                  <a:lnTo>
                    <a:pt x="14"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55ED87E8-54B8-4C66-873C-791F0C5F1FD4}"/>
                </a:ext>
              </a:extLst>
            </p:cNvPr>
            <p:cNvSpPr>
              <a:spLocks noEditPoints="1"/>
            </p:cNvSpPr>
            <p:nvPr userDrawn="1"/>
          </p:nvSpPr>
          <p:spPr bwMode="auto">
            <a:xfrm>
              <a:off x="1482725" y="950913"/>
              <a:ext cx="60325" cy="68263"/>
            </a:xfrm>
            <a:custGeom>
              <a:avLst/>
              <a:gdLst>
                <a:gd name="T0" fmla="*/ 0 w 66"/>
                <a:gd name="T1" fmla="*/ 38 h 75"/>
                <a:gd name="T2" fmla="*/ 34 w 66"/>
                <a:gd name="T3" fmla="*/ 0 h 75"/>
                <a:gd name="T4" fmla="*/ 66 w 66"/>
                <a:gd name="T5" fmla="*/ 36 h 75"/>
                <a:gd name="T6" fmla="*/ 66 w 66"/>
                <a:gd name="T7" fmla="*/ 41 h 75"/>
                <a:gd name="T8" fmla="*/ 14 w 66"/>
                <a:gd name="T9" fmla="*/ 41 h 75"/>
                <a:gd name="T10" fmla="*/ 35 w 66"/>
                <a:gd name="T11" fmla="*/ 63 h 75"/>
                <a:gd name="T12" fmla="*/ 51 w 66"/>
                <a:gd name="T13" fmla="*/ 53 h 75"/>
                <a:gd name="T14" fmla="*/ 65 w 66"/>
                <a:gd name="T15" fmla="*/ 55 h 75"/>
                <a:gd name="T16" fmla="*/ 35 w 66"/>
                <a:gd name="T17" fmla="*/ 75 h 75"/>
                <a:gd name="T18" fmla="*/ 0 w 66"/>
                <a:gd name="T19" fmla="*/ 38 h 75"/>
                <a:gd name="T20" fmla="*/ 52 w 66"/>
                <a:gd name="T21" fmla="*/ 31 h 75"/>
                <a:gd name="T22" fmla="*/ 34 w 66"/>
                <a:gd name="T23" fmla="*/ 12 h 75"/>
                <a:gd name="T24" fmla="*/ 14 w 66"/>
                <a:gd name="T25" fmla="*/ 31 h 75"/>
                <a:gd name="T26" fmla="*/ 52 w 66"/>
                <a:gd name="T27"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75">
                  <a:moveTo>
                    <a:pt x="0" y="38"/>
                  </a:moveTo>
                  <a:cubicBezTo>
                    <a:pt x="0" y="16"/>
                    <a:pt x="14" y="0"/>
                    <a:pt x="34" y="0"/>
                  </a:cubicBezTo>
                  <a:cubicBezTo>
                    <a:pt x="50" y="0"/>
                    <a:pt x="66" y="10"/>
                    <a:pt x="66" y="36"/>
                  </a:cubicBezTo>
                  <a:cubicBezTo>
                    <a:pt x="66" y="41"/>
                    <a:pt x="66" y="41"/>
                    <a:pt x="66" y="41"/>
                  </a:cubicBezTo>
                  <a:cubicBezTo>
                    <a:pt x="14" y="41"/>
                    <a:pt x="14" y="41"/>
                    <a:pt x="14" y="41"/>
                  </a:cubicBezTo>
                  <a:cubicBezTo>
                    <a:pt x="15" y="55"/>
                    <a:pt x="23" y="63"/>
                    <a:pt x="35" y="63"/>
                  </a:cubicBezTo>
                  <a:cubicBezTo>
                    <a:pt x="43" y="63"/>
                    <a:pt x="49" y="60"/>
                    <a:pt x="51" y="53"/>
                  </a:cubicBezTo>
                  <a:cubicBezTo>
                    <a:pt x="65" y="55"/>
                    <a:pt x="65" y="55"/>
                    <a:pt x="65" y="55"/>
                  </a:cubicBezTo>
                  <a:cubicBezTo>
                    <a:pt x="61" y="67"/>
                    <a:pt x="50" y="75"/>
                    <a:pt x="35" y="75"/>
                  </a:cubicBezTo>
                  <a:cubicBezTo>
                    <a:pt x="13" y="75"/>
                    <a:pt x="0" y="60"/>
                    <a:pt x="0" y="38"/>
                  </a:cubicBezTo>
                  <a:close/>
                  <a:moveTo>
                    <a:pt x="52" y="31"/>
                  </a:moveTo>
                  <a:cubicBezTo>
                    <a:pt x="52" y="20"/>
                    <a:pt x="45" y="12"/>
                    <a:pt x="34" y="12"/>
                  </a:cubicBezTo>
                  <a:cubicBezTo>
                    <a:pt x="22" y="12"/>
                    <a:pt x="15" y="21"/>
                    <a:pt x="14" y="31"/>
                  </a:cubicBezTo>
                  <a:lnTo>
                    <a:pt x="52"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DD61C171-FB6C-4489-9341-1895FFDB5C8E}"/>
                </a:ext>
              </a:extLst>
            </p:cNvPr>
            <p:cNvSpPr>
              <a:spLocks/>
            </p:cNvSpPr>
            <p:nvPr userDrawn="1"/>
          </p:nvSpPr>
          <p:spPr bwMode="auto">
            <a:xfrm>
              <a:off x="1582738" y="930275"/>
              <a:ext cx="76200" cy="88900"/>
            </a:xfrm>
            <a:custGeom>
              <a:avLst/>
              <a:gdLst>
                <a:gd name="T0" fmla="*/ 68 w 83"/>
                <a:gd name="T1" fmla="*/ 32 h 98"/>
                <a:gd name="T2" fmla="*/ 43 w 83"/>
                <a:gd name="T3" fmla="*/ 13 h 98"/>
                <a:gd name="T4" fmla="*/ 15 w 83"/>
                <a:gd name="T5" fmla="*/ 49 h 98"/>
                <a:gd name="T6" fmla="*/ 43 w 83"/>
                <a:gd name="T7" fmla="*/ 85 h 98"/>
                <a:gd name="T8" fmla="*/ 68 w 83"/>
                <a:gd name="T9" fmla="*/ 66 h 98"/>
                <a:gd name="T10" fmla="*/ 83 w 83"/>
                <a:gd name="T11" fmla="*/ 66 h 98"/>
                <a:gd name="T12" fmla="*/ 43 w 83"/>
                <a:gd name="T13" fmla="*/ 98 h 98"/>
                <a:gd name="T14" fmla="*/ 0 w 83"/>
                <a:gd name="T15" fmla="*/ 49 h 98"/>
                <a:gd name="T16" fmla="*/ 43 w 83"/>
                <a:gd name="T17" fmla="*/ 0 h 98"/>
                <a:gd name="T18" fmla="*/ 83 w 83"/>
                <a:gd name="T19" fmla="*/ 32 h 98"/>
                <a:gd name="T20" fmla="*/ 68 w 83"/>
                <a:gd name="T2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8">
                  <a:moveTo>
                    <a:pt x="68" y="32"/>
                  </a:moveTo>
                  <a:cubicBezTo>
                    <a:pt x="66" y="20"/>
                    <a:pt x="56" y="13"/>
                    <a:pt x="43" y="13"/>
                  </a:cubicBezTo>
                  <a:cubicBezTo>
                    <a:pt x="27" y="13"/>
                    <a:pt x="15" y="26"/>
                    <a:pt x="15" y="49"/>
                  </a:cubicBezTo>
                  <a:cubicBezTo>
                    <a:pt x="15" y="73"/>
                    <a:pt x="27" y="85"/>
                    <a:pt x="43" y="85"/>
                  </a:cubicBezTo>
                  <a:cubicBezTo>
                    <a:pt x="56" y="85"/>
                    <a:pt x="66" y="79"/>
                    <a:pt x="68" y="66"/>
                  </a:cubicBezTo>
                  <a:cubicBezTo>
                    <a:pt x="83" y="66"/>
                    <a:pt x="83" y="66"/>
                    <a:pt x="83" y="66"/>
                  </a:cubicBezTo>
                  <a:cubicBezTo>
                    <a:pt x="80" y="85"/>
                    <a:pt x="64" y="98"/>
                    <a:pt x="43" y="98"/>
                  </a:cubicBezTo>
                  <a:cubicBezTo>
                    <a:pt x="18" y="98"/>
                    <a:pt x="0" y="80"/>
                    <a:pt x="0" y="49"/>
                  </a:cubicBezTo>
                  <a:cubicBezTo>
                    <a:pt x="0" y="18"/>
                    <a:pt x="18" y="0"/>
                    <a:pt x="43" y="0"/>
                  </a:cubicBezTo>
                  <a:cubicBezTo>
                    <a:pt x="64" y="0"/>
                    <a:pt x="80" y="12"/>
                    <a:pt x="83" y="32"/>
                  </a:cubicBezTo>
                  <a:lnTo>
                    <a:pt x="68"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7B6F3F07-D68E-421C-A27F-533CACFCF89C}"/>
                </a:ext>
              </a:extLst>
            </p:cNvPr>
            <p:cNvSpPr>
              <a:spLocks/>
            </p:cNvSpPr>
            <p:nvPr userDrawn="1"/>
          </p:nvSpPr>
          <p:spPr bwMode="auto">
            <a:xfrm>
              <a:off x="1671638" y="930275"/>
              <a:ext cx="55563" cy="87313"/>
            </a:xfrm>
            <a:custGeom>
              <a:avLst/>
              <a:gdLst>
                <a:gd name="T0" fmla="*/ 14 w 61"/>
                <a:gd name="T1" fmla="*/ 96 h 96"/>
                <a:gd name="T2" fmla="*/ 0 w 61"/>
                <a:gd name="T3" fmla="*/ 96 h 96"/>
                <a:gd name="T4" fmla="*/ 0 w 61"/>
                <a:gd name="T5" fmla="*/ 0 h 96"/>
                <a:gd name="T6" fmla="*/ 14 w 61"/>
                <a:gd name="T7" fmla="*/ 0 h 96"/>
                <a:gd name="T8" fmla="*/ 14 w 61"/>
                <a:gd name="T9" fmla="*/ 36 h 96"/>
                <a:gd name="T10" fmla="*/ 15 w 61"/>
                <a:gd name="T11" fmla="*/ 36 h 96"/>
                <a:gd name="T12" fmla="*/ 36 w 61"/>
                <a:gd name="T13" fmla="*/ 23 h 96"/>
                <a:gd name="T14" fmla="*/ 61 w 61"/>
                <a:gd name="T15" fmla="*/ 50 h 96"/>
                <a:gd name="T16" fmla="*/ 61 w 61"/>
                <a:gd name="T17" fmla="*/ 96 h 96"/>
                <a:gd name="T18" fmla="*/ 47 w 61"/>
                <a:gd name="T19" fmla="*/ 96 h 96"/>
                <a:gd name="T20" fmla="*/ 47 w 61"/>
                <a:gd name="T21" fmla="*/ 52 h 96"/>
                <a:gd name="T22" fmla="*/ 31 w 61"/>
                <a:gd name="T23" fmla="*/ 35 h 96"/>
                <a:gd name="T24" fmla="*/ 14 w 61"/>
                <a:gd name="T25" fmla="*/ 53 h 96"/>
                <a:gd name="T26" fmla="*/ 14 w 61"/>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6">
                  <a:moveTo>
                    <a:pt x="14" y="96"/>
                  </a:moveTo>
                  <a:cubicBezTo>
                    <a:pt x="0" y="96"/>
                    <a:pt x="0" y="96"/>
                    <a:pt x="0" y="96"/>
                  </a:cubicBezTo>
                  <a:cubicBezTo>
                    <a:pt x="0" y="0"/>
                    <a:pt x="0" y="0"/>
                    <a:pt x="0" y="0"/>
                  </a:cubicBezTo>
                  <a:cubicBezTo>
                    <a:pt x="14" y="0"/>
                    <a:pt x="14" y="0"/>
                    <a:pt x="14" y="0"/>
                  </a:cubicBezTo>
                  <a:cubicBezTo>
                    <a:pt x="14" y="36"/>
                    <a:pt x="14" y="36"/>
                    <a:pt x="14" y="36"/>
                  </a:cubicBezTo>
                  <a:cubicBezTo>
                    <a:pt x="15" y="36"/>
                    <a:pt x="15" y="36"/>
                    <a:pt x="15" y="36"/>
                  </a:cubicBezTo>
                  <a:cubicBezTo>
                    <a:pt x="18" y="28"/>
                    <a:pt x="25" y="23"/>
                    <a:pt x="36" y="23"/>
                  </a:cubicBezTo>
                  <a:cubicBezTo>
                    <a:pt x="51" y="23"/>
                    <a:pt x="61" y="32"/>
                    <a:pt x="61" y="50"/>
                  </a:cubicBezTo>
                  <a:cubicBezTo>
                    <a:pt x="61" y="96"/>
                    <a:pt x="61" y="96"/>
                    <a:pt x="61" y="96"/>
                  </a:cubicBezTo>
                  <a:cubicBezTo>
                    <a:pt x="47" y="96"/>
                    <a:pt x="47" y="96"/>
                    <a:pt x="47" y="96"/>
                  </a:cubicBezTo>
                  <a:cubicBezTo>
                    <a:pt x="47" y="52"/>
                    <a:pt x="47" y="52"/>
                    <a:pt x="47" y="52"/>
                  </a:cubicBezTo>
                  <a:cubicBezTo>
                    <a:pt x="47" y="42"/>
                    <a:pt x="41" y="35"/>
                    <a:pt x="31" y="35"/>
                  </a:cubicBezTo>
                  <a:cubicBezTo>
                    <a:pt x="21" y="35"/>
                    <a:pt x="14" y="42"/>
                    <a:pt x="14" y="53"/>
                  </a:cubicBezTo>
                  <a:lnTo>
                    <a:pt x="14"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46002AB3-E00D-4B60-9AAD-91CE723DD0BA}"/>
                </a:ext>
              </a:extLst>
            </p:cNvPr>
            <p:cNvSpPr>
              <a:spLocks noEditPoints="1"/>
            </p:cNvSpPr>
            <p:nvPr userDrawn="1"/>
          </p:nvSpPr>
          <p:spPr bwMode="auto">
            <a:xfrm>
              <a:off x="1738313" y="950913"/>
              <a:ext cx="53975" cy="68263"/>
            </a:xfrm>
            <a:custGeom>
              <a:avLst/>
              <a:gdLst>
                <a:gd name="T0" fmla="*/ 0 w 60"/>
                <a:gd name="T1" fmla="*/ 53 h 75"/>
                <a:gd name="T2" fmla="*/ 28 w 60"/>
                <a:gd name="T3" fmla="*/ 31 h 75"/>
                <a:gd name="T4" fmla="*/ 46 w 60"/>
                <a:gd name="T5" fmla="*/ 25 h 75"/>
                <a:gd name="T6" fmla="*/ 46 w 60"/>
                <a:gd name="T7" fmla="*/ 24 h 75"/>
                <a:gd name="T8" fmla="*/ 32 w 60"/>
                <a:gd name="T9" fmla="*/ 12 h 75"/>
                <a:gd name="T10" fmla="*/ 16 w 60"/>
                <a:gd name="T11" fmla="*/ 22 h 75"/>
                <a:gd name="T12" fmla="*/ 2 w 60"/>
                <a:gd name="T13" fmla="*/ 19 h 75"/>
                <a:gd name="T14" fmla="*/ 32 w 60"/>
                <a:gd name="T15" fmla="*/ 0 h 75"/>
                <a:gd name="T16" fmla="*/ 60 w 60"/>
                <a:gd name="T17" fmla="*/ 25 h 75"/>
                <a:gd name="T18" fmla="*/ 60 w 60"/>
                <a:gd name="T19" fmla="*/ 73 h 75"/>
                <a:gd name="T20" fmla="*/ 46 w 60"/>
                <a:gd name="T21" fmla="*/ 73 h 75"/>
                <a:gd name="T22" fmla="*/ 46 w 60"/>
                <a:gd name="T23" fmla="*/ 63 h 75"/>
                <a:gd name="T24" fmla="*/ 46 w 60"/>
                <a:gd name="T25" fmla="*/ 63 h 75"/>
                <a:gd name="T26" fmla="*/ 25 w 60"/>
                <a:gd name="T27" fmla="*/ 75 h 75"/>
                <a:gd name="T28" fmla="*/ 0 w 60"/>
                <a:gd name="T29" fmla="*/ 53 h 75"/>
                <a:gd name="T30" fmla="*/ 46 w 60"/>
                <a:gd name="T31" fmla="*/ 47 h 75"/>
                <a:gd name="T32" fmla="*/ 46 w 60"/>
                <a:gd name="T33" fmla="*/ 38 h 75"/>
                <a:gd name="T34" fmla="*/ 29 w 60"/>
                <a:gd name="T35" fmla="*/ 42 h 75"/>
                <a:gd name="T36" fmla="*/ 14 w 60"/>
                <a:gd name="T37" fmla="*/ 53 h 75"/>
                <a:gd name="T38" fmla="*/ 28 w 60"/>
                <a:gd name="T39" fmla="*/ 64 h 75"/>
                <a:gd name="T40" fmla="*/ 46 w 60"/>
                <a:gd name="T41" fmla="*/ 4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75">
                  <a:moveTo>
                    <a:pt x="0" y="53"/>
                  </a:moveTo>
                  <a:cubicBezTo>
                    <a:pt x="0" y="36"/>
                    <a:pt x="14" y="33"/>
                    <a:pt x="28" y="31"/>
                  </a:cubicBezTo>
                  <a:cubicBezTo>
                    <a:pt x="41" y="30"/>
                    <a:pt x="46" y="30"/>
                    <a:pt x="46" y="25"/>
                  </a:cubicBezTo>
                  <a:cubicBezTo>
                    <a:pt x="46" y="24"/>
                    <a:pt x="46" y="24"/>
                    <a:pt x="46" y="24"/>
                  </a:cubicBezTo>
                  <a:cubicBezTo>
                    <a:pt x="46" y="16"/>
                    <a:pt x="41" y="12"/>
                    <a:pt x="32" y="12"/>
                  </a:cubicBezTo>
                  <a:cubicBezTo>
                    <a:pt x="23" y="12"/>
                    <a:pt x="18" y="17"/>
                    <a:pt x="16" y="22"/>
                  </a:cubicBezTo>
                  <a:cubicBezTo>
                    <a:pt x="2" y="19"/>
                    <a:pt x="2" y="19"/>
                    <a:pt x="2" y="19"/>
                  </a:cubicBezTo>
                  <a:cubicBezTo>
                    <a:pt x="7" y="5"/>
                    <a:pt x="19" y="0"/>
                    <a:pt x="32" y="0"/>
                  </a:cubicBezTo>
                  <a:cubicBezTo>
                    <a:pt x="44" y="0"/>
                    <a:pt x="60" y="4"/>
                    <a:pt x="60" y="25"/>
                  </a:cubicBezTo>
                  <a:cubicBezTo>
                    <a:pt x="60" y="73"/>
                    <a:pt x="60" y="73"/>
                    <a:pt x="60" y="73"/>
                  </a:cubicBezTo>
                  <a:cubicBezTo>
                    <a:pt x="46" y="73"/>
                    <a:pt x="46" y="73"/>
                    <a:pt x="46" y="73"/>
                  </a:cubicBezTo>
                  <a:cubicBezTo>
                    <a:pt x="46" y="63"/>
                    <a:pt x="46" y="63"/>
                    <a:pt x="46" y="63"/>
                  </a:cubicBezTo>
                  <a:cubicBezTo>
                    <a:pt x="46" y="63"/>
                    <a:pt x="46" y="63"/>
                    <a:pt x="46" y="63"/>
                  </a:cubicBezTo>
                  <a:cubicBezTo>
                    <a:pt x="43" y="69"/>
                    <a:pt x="37" y="75"/>
                    <a:pt x="25" y="75"/>
                  </a:cubicBezTo>
                  <a:cubicBezTo>
                    <a:pt x="11" y="75"/>
                    <a:pt x="0" y="67"/>
                    <a:pt x="0" y="53"/>
                  </a:cubicBezTo>
                  <a:close/>
                  <a:moveTo>
                    <a:pt x="46" y="47"/>
                  </a:moveTo>
                  <a:cubicBezTo>
                    <a:pt x="46" y="38"/>
                    <a:pt x="46" y="38"/>
                    <a:pt x="46" y="38"/>
                  </a:cubicBezTo>
                  <a:cubicBezTo>
                    <a:pt x="44" y="40"/>
                    <a:pt x="33" y="41"/>
                    <a:pt x="29" y="42"/>
                  </a:cubicBezTo>
                  <a:cubicBezTo>
                    <a:pt x="21" y="43"/>
                    <a:pt x="14" y="46"/>
                    <a:pt x="14" y="53"/>
                  </a:cubicBezTo>
                  <a:cubicBezTo>
                    <a:pt x="14" y="60"/>
                    <a:pt x="20" y="64"/>
                    <a:pt x="28" y="64"/>
                  </a:cubicBezTo>
                  <a:cubicBezTo>
                    <a:pt x="39" y="64"/>
                    <a:pt x="46" y="56"/>
                    <a:pt x="4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29100972-FEEA-4CDB-B7B3-5DDE4B327B0D}"/>
                </a:ext>
              </a:extLst>
            </p:cNvPr>
            <p:cNvSpPr>
              <a:spLocks/>
            </p:cNvSpPr>
            <p:nvPr userDrawn="1"/>
          </p:nvSpPr>
          <p:spPr bwMode="auto">
            <a:xfrm>
              <a:off x="1808163" y="950913"/>
              <a:ext cx="34925" cy="66675"/>
            </a:xfrm>
            <a:custGeom>
              <a:avLst/>
              <a:gdLst>
                <a:gd name="T0" fmla="*/ 0 w 38"/>
                <a:gd name="T1" fmla="*/ 1 h 73"/>
                <a:gd name="T2" fmla="*/ 13 w 38"/>
                <a:gd name="T3" fmla="*/ 1 h 73"/>
                <a:gd name="T4" fmla="*/ 13 w 38"/>
                <a:gd name="T5" fmla="*/ 13 h 73"/>
                <a:gd name="T6" fmla="*/ 14 w 38"/>
                <a:gd name="T7" fmla="*/ 13 h 73"/>
                <a:gd name="T8" fmla="*/ 32 w 38"/>
                <a:gd name="T9" fmla="*/ 0 h 73"/>
                <a:gd name="T10" fmla="*/ 38 w 38"/>
                <a:gd name="T11" fmla="*/ 0 h 73"/>
                <a:gd name="T12" fmla="*/ 38 w 38"/>
                <a:gd name="T13" fmla="*/ 14 h 73"/>
                <a:gd name="T14" fmla="*/ 31 w 38"/>
                <a:gd name="T15" fmla="*/ 13 h 73"/>
                <a:gd name="T16" fmla="*/ 14 w 38"/>
                <a:gd name="T17" fmla="*/ 29 h 73"/>
                <a:gd name="T18" fmla="*/ 14 w 38"/>
                <a:gd name="T19" fmla="*/ 73 h 73"/>
                <a:gd name="T20" fmla="*/ 0 w 38"/>
                <a:gd name="T21" fmla="*/ 73 h 73"/>
                <a:gd name="T22" fmla="*/ 0 w 38"/>
                <a:gd name="T23"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3">
                  <a:moveTo>
                    <a:pt x="0" y="1"/>
                  </a:moveTo>
                  <a:cubicBezTo>
                    <a:pt x="13" y="1"/>
                    <a:pt x="13" y="1"/>
                    <a:pt x="13" y="1"/>
                  </a:cubicBezTo>
                  <a:cubicBezTo>
                    <a:pt x="13" y="13"/>
                    <a:pt x="13" y="13"/>
                    <a:pt x="13" y="13"/>
                  </a:cubicBezTo>
                  <a:cubicBezTo>
                    <a:pt x="14" y="13"/>
                    <a:pt x="14" y="13"/>
                    <a:pt x="14" y="13"/>
                  </a:cubicBezTo>
                  <a:cubicBezTo>
                    <a:pt x="17" y="5"/>
                    <a:pt x="24" y="0"/>
                    <a:pt x="32" y="0"/>
                  </a:cubicBezTo>
                  <a:cubicBezTo>
                    <a:pt x="34" y="0"/>
                    <a:pt x="37" y="0"/>
                    <a:pt x="38" y="0"/>
                  </a:cubicBezTo>
                  <a:cubicBezTo>
                    <a:pt x="38" y="14"/>
                    <a:pt x="38" y="14"/>
                    <a:pt x="38" y="14"/>
                  </a:cubicBezTo>
                  <a:cubicBezTo>
                    <a:pt x="37" y="14"/>
                    <a:pt x="34" y="13"/>
                    <a:pt x="31" y="13"/>
                  </a:cubicBezTo>
                  <a:cubicBezTo>
                    <a:pt x="21" y="13"/>
                    <a:pt x="14" y="20"/>
                    <a:pt x="14" y="29"/>
                  </a:cubicBezTo>
                  <a:cubicBezTo>
                    <a:pt x="14" y="73"/>
                    <a:pt x="14" y="73"/>
                    <a:pt x="14" y="73"/>
                  </a:cubicBezTo>
                  <a:cubicBezTo>
                    <a:pt x="0" y="73"/>
                    <a:pt x="0" y="73"/>
                    <a:pt x="0" y="73"/>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6AB192B7-4671-4B1B-B33D-49632226F7A0}"/>
                </a:ext>
              </a:extLst>
            </p:cNvPr>
            <p:cNvSpPr>
              <a:spLocks/>
            </p:cNvSpPr>
            <p:nvPr userDrawn="1"/>
          </p:nvSpPr>
          <p:spPr bwMode="auto">
            <a:xfrm>
              <a:off x="1851025" y="936625"/>
              <a:ext cx="36513" cy="82550"/>
            </a:xfrm>
            <a:custGeom>
              <a:avLst/>
              <a:gdLst>
                <a:gd name="T0" fmla="*/ 39 w 41"/>
                <a:gd name="T1" fmla="*/ 28 h 90"/>
                <a:gd name="T2" fmla="*/ 25 w 41"/>
                <a:gd name="T3" fmla="*/ 28 h 90"/>
                <a:gd name="T4" fmla="*/ 25 w 41"/>
                <a:gd name="T5" fmla="*/ 68 h 90"/>
                <a:gd name="T6" fmla="*/ 33 w 41"/>
                <a:gd name="T7" fmla="*/ 78 h 90"/>
                <a:gd name="T8" fmla="*/ 38 w 41"/>
                <a:gd name="T9" fmla="*/ 77 h 90"/>
                <a:gd name="T10" fmla="*/ 41 w 41"/>
                <a:gd name="T11" fmla="*/ 89 h 90"/>
                <a:gd name="T12" fmla="*/ 32 w 41"/>
                <a:gd name="T13" fmla="*/ 90 h 90"/>
                <a:gd name="T14" fmla="*/ 11 w 41"/>
                <a:gd name="T15" fmla="*/ 71 h 90"/>
                <a:gd name="T16" fmla="*/ 11 w 41"/>
                <a:gd name="T17" fmla="*/ 28 h 90"/>
                <a:gd name="T18" fmla="*/ 0 w 41"/>
                <a:gd name="T19" fmla="*/ 28 h 90"/>
                <a:gd name="T20" fmla="*/ 0 w 41"/>
                <a:gd name="T21" fmla="*/ 17 h 90"/>
                <a:gd name="T22" fmla="*/ 11 w 41"/>
                <a:gd name="T23" fmla="*/ 17 h 90"/>
                <a:gd name="T24" fmla="*/ 11 w 41"/>
                <a:gd name="T25" fmla="*/ 0 h 90"/>
                <a:gd name="T26" fmla="*/ 25 w 41"/>
                <a:gd name="T27" fmla="*/ 0 h 90"/>
                <a:gd name="T28" fmla="*/ 25 w 41"/>
                <a:gd name="T29" fmla="*/ 17 h 90"/>
                <a:gd name="T30" fmla="*/ 39 w 41"/>
                <a:gd name="T31" fmla="*/ 17 h 90"/>
                <a:gd name="T32" fmla="*/ 39 w 41"/>
                <a:gd name="T33" fmla="*/ 2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90">
                  <a:moveTo>
                    <a:pt x="39" y="28"/>
                  </a:moveTo>
                  <a:cubicBezTo>
                    <a:pt x="25" y="28"/>
                    <a:pt x="25" y="28"/>
                    <a:pt x="25" y="28"/>
                  </a:cubicBezTo>
                  <a:cubicBezTo>
                    <a:pt x="25" y="68"/>
                    <a:pt x="25" y="68"/>
                    <a:pt x="25" y="68"/>
                  </a:cubicBezTo>
                  <a:cubicBezTo>
                    <a:pt x="25" y="76"/>
                    <a:pt x="29" y="78"/>
                    <a:pt x="33" y="78"/>
                  </a:cubicBezTo>
                  <a:cubicBezTo>
                    <a:pt x="35" y="78"/>
                    <a:pt x="37" y="77"/>
                    <a:pt x="38" y="77"/>
                  </a:cubicBezTo>
                  <a:cubicBezTo>
                    <a:pt x="41" y="89"/>
                    <a:pt x="41" y="89"/>
                    <a:pt x="41" y="89"/>
                  </a:cubicBezTo>
                  <a:cubicBezTo>
                    <a:pt x="39" y="89"/>
                    <a:pt x="36" y="90"/>
                    <a:pt x="32" y="90"/>
                  </a:cubicBezTo>
                  <a:cubicBezTo>
                    <a:pt x="21" y="90"/>
                    <a:pt x="11" y="84"/>
                    <a:pt x="11" y="71"/>
                  </a:cubicBezTo>
                  <a:cubicBezTo>
                    <a:pt x="11" y="28"/>
                    <a:pt x="11" y="28"/>
                    <a:pt x="11" y="28"/>
                  </a:cubicBezTo>
                  <a:cubicBezTo>
                    <a:pt x="0" y="28"/>
                    <a:pt x="0" y="28"/>
                    <a:pt x="0" y="28"/>
                  </a:cubicBezTo>
                  <a:cubicBezTo>
                    <a:pt x="0" y="17"/>
                    <a:pt x="0" y="17"/>
                    <a:pt x="0" y="17"/>
                  </a:cubicBezTo>
                  <a:cubicBezTo>
                    <a:pt x="11" y="17"/>
                    <a:pt x="11" y="17"/>
                    <a:pt x="11" y="17"/>
                  </a:cubicBezTo>
                  <a:cubicBezTo>
                    <a:pt x="11" y="0"/>
                    <a:pt x="11" y="0"/>
                    <a:pt x="11" y="0"/>
                  </a:cubicBezTo>
                  <a:cubicBezTo>
                    <a:pt x="25" y="0"/>
                    <a:pt x="25" y="0"/>
                    <a:pt x="25" y="0"/>
                  </a:cubicBezTo>
                  <a:cubicBezTo>
                    <a:pt x="25" y="17"/>
                    <a:pt x="25" y="17"/>
                    <a:pt x="25" y="17"/>
                  </a:cubicBezTo>
                  <a:cubicBezTo>
                    <a:pt x="39" y="17"/>
                    <a:pt x="39" y="17"/>
                    <a:pt x="39" y="17"/>
                  </a:cubicBezTo>
                  <a:lnTo>
                    <a:pt x="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8AA8D97E-B183-4CCA-AA87-486152FBAFCF}"/>
                </a:ext>
              </a:extLst>
            </p:cNvPr>
            <p:cNvSpPr>
              <a:spLocks noEditPoints="1"/>
            </p:cNvSpPr>
            <p:nvPr userDrawn="1"/>
          </p:nvSpPr>
          <p:spPr bwMode="auto">
            <a:xfrm>
              <a:off x="1895475" y="950913"/>
              <a:ext cx="58738" cy="68263"/>
            </a:xfrm>
            <a:custGeom>
              <a:avLst/>
              <a:gdLst>
                <a:gd name="T0" fmla="*/ 0 w 65"/>
                <a:gd name="T1" fmla="*/ 38 h 75"/>
                <a:gd name="T2" fmla="*/ 33 w 65"/>
                <a:gd name="T3" fmla="*/ 0 h 75"/>
                <a:gd name="T4" fmla="*/ 65 w 65"/>
                <a:gd name="T5" fmla="*/ 36 h 75"/>
                <a:gd name="T6" fmla="*/ 65 w 65"/>
                <a:gd name="T7" fmla="*/ 41 h 75"/>
                <a:gd name="T8" fmla="*/ 14 w 65"/>
                <a:gd name="T9" fmla="*/ 41 h 75"/>
                <a:gd name="T10" fmla="*/ 34 w 65"/>
                <a:gd name="T11" fmla="*/ 63 h 75"/>
                <a:gd name="T12" fmla="*/ 51 w 65"/>
                <a:gd name="T13" fmla="*/ 53 h 75"/>
                <a:gd name="T14" fmla="*/ 64 w 65"/>
                <a:gd name="T15" fmla="*/ 55 h 75"/>
                <a:gd name="T16" fmla="*/ 34 w 65"/>
                <a:gd name="T17" fmla="*/ 75 h 75"/>
                <a:gd name="T18" fmla="*/ 0 w 65"/>
                <a:gd name="T19" fmla="*/ 38 h 75"/>
                <a:gd name="T20" fmla="*/ 51 w 65"/>
                <a:gd name="T21" fmla="*/ 31 h 75"/>
                <a:gd name="T22" fmla="*/ 33 w 65"/>
                <a:gd name="T23" fmla="*/ 12 h 75"/>
                <a:gd name="T24" fmla="*/ 14 w 65"/>
                <a:gd name="T25" fmla="*/ 31 h 75"/>
                <a:gd name="T26" fmla="*/ 51 w 65"/>
                <a:gd name="T27"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5">
                  <a:moveTo>
                    <a:pt x="0" y="38"/>
                  </a:moveTo>
                  <a:cubicBezTo>
                    <a:pt x="0" y="16"/>
                    <a:pt x="13" y="0"/>
                    <a:pt x="33" y="0"/>
                  </a:cubicBezTo>
                  <a:cubicBezTo>
                    <a:pt x="49" y="0"/>
                    <a:pt x="65" y="10"/>
                    <a:pt x="65" y="36"/>
                  </a:cubicBezTo>
                  <a:cubicBezTo>
                    <a:pt x="65" y="41"/>
                    <a:pt x="65" y="41"/>
                    <a:pt x="65" y="41"/>
                  </a:cubicBezTo>
                  <a:cubicBezTo>
                    <a:pt x="14" y="41"/>
                    <a:pt x="14" y="41"/>
                    <a:pt x="14" y="41"/>
                  </a:cubicBezTo>
                  <a:cubicBezTo>
                    <a:pt x="14" y="55"/>
                    <a:pt x="22" y="63"/>
                    <a:pt x="34" y="63"/>
                  </a:cubicBezTo>
                  <a:cubicBezTo>
                    <a:pt x="42" y="63"/>
                    <a:pt x="48" y="60"/>
                    <a:pt x="51" y="53"/>
                  </a:cubicBezTo>
                  <a:cubicBezTo>
                    <a:pt x="64" y="55"/>
                    <a:pt x="64" y="55"/>
                    <a:pt x="64" y="55"/>
                  </a:cubicBezTo>
                  <a:cubicBezTo>
                    <a:pt x="61" y="67"/>
                    <a:pt x="50" y="75"/>
                    <a:pt x="34" y="75"/>
                  </a:cubicBezTo>
                  <a:cubicBezTo>
                    <a:pt x="13" y="75"/>
                    <a:pt x="0" y="60"/>
                    <a:pt x="0" y="38"/>
                  </a:cubicBezTo>
                  <a:close/>
                  <a:moveTo>
                    <a:pt x="51" y="31"/>
                  </a:moveTo>
                  <a:cubicBezTo>
                    <a:pt x="51" y="20"/>
                    <a:pt x="44" y="12"/>
                    <a:pt x="33" y="12"/>
                  </a:cubicBezTo>
                  <a:cubicBezTo>
                    <a:pt x="22" y="12"/>
                    <a:pt x="14" y="21"/>
                    <a:pt x="14" y="31"/>
                  </a:cubicBezTo>
                  <a:lnTo>
                    <a:pt x="51"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DA786BA3-4327-427E-90AD-910E5146CEDF}"/>
                </a:ext>
              </a:extLst>
            </p:cNvPr>
            <p:cNvSpPr>
              <a:spLocks/>
            </p:cNvSpPr>
            <p:nvPr userDrawn="1"/>
          </p:nvSpPr>
          <p:spPr bwMode="auto">
            <a:xfrm>
              <a:off x="1966913" y="950913"/>
              <a:ext cx="34925" cy="66675"/>
            </a:xfrm>
            <a:custGeom>
              <a:avLst/>
              <a:gdLst>
                <a:gd name="T0" fmla="*/ 0 w 38"/>
                <a:gd name="T1" fmla="*/ 1 h 73"/>
                <a:gd name="T2" fmla="*/ 13 w 38"/>
                <a:gd name="T3" fmla="*/ 1 h 73"/>
                <a:gd name="T4" fmla="*/ 13 w 38"/>
                <a:gd name="T5" fmla="*/ 13 h 73"/>
                <a:gd name="T6" fmla="*/ 14 w 38"/>
                <a:gd name="T7" fmla="*/ 13 h 73"/>
                <a:gd name="T8" fmla="*/ 32 w 38"/>
                <a:gd name="T9" fmla="*/ 0 h 73"/>
                <a:gd name="T10" fmla="*/ 38 w 38"/>
                <a:gd name="T11" fmla="*/ 0 h 73"/>
                <a:gd name="T12" fmla="*/ 38 w 38"/>
                <a:gd name="T13" fmla="*/ 14 h 73"/>
                <a:gd name="T14" fmla="*/ 31 w 38"/>
                <a:gd name="T15" fmla="*/ 13 h 73"/>
                <a:gd name="T16" fmla="*/ 14 w 38"/>
                <a:gd name="T17" fmla="*/ 29 h 73"/>
                <a:gd name="T18" fmla="*/ 14 w 38"/>
                <a:gd name="T19" fmla="*/ 73 h 73"/>
                <a:gd name="T20" fmla="*/ 0 w 38"/>
                <a:gd name="T21" fmla="*/ 73 h 73"/>
                <a:gd name="T22" fmla="*/ 0 w 38"/>
                <a:gd name="T23"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3">
                  <a:moveTo>
                    <a:pt x="0" y="1"/>
                  </a:moveTo>
                  <a:cubicBezTo>
                    <a:pt x="13" y="1"/>
                    <a:pt x="13" y="1"/>
                    <a:pt x="13" y="1"/>
                  </a:cubicBezTo>
                  <a:cubicBezTo>
                    <a:pt x="13" y="13"/>
                    <a:pt x="13" y="13"/>
                    <a:pt x="13" y="13"/>
                  </a:cubicBezTo>
                  <a:cubicBezTo>
                    <a:pt x="14" y="13"/>
                    <a:pt x="14" y="13"/>
                    <a:pt x="14" y="13"/>
                  </a:cubicBezTo>
                  <a:cubicBezTo>
                    <a:pt x="17" y="5"/>
                    <a:pt x="24" y="0"/>
                    <a:pt x="32" y="0"/>
                  </a:cubicBezTo>
                  <a:cubicBezTo>
                    <a:pt x="34" y="0"/>
                    <a:pt x="37" y="0"/>
                    <a:pt x="38" y="0"/>
                  </a:cubicBezTo>
                  <a:cubicBezTo>
                    <a:pt x="38" y="14"/>
                    <a:pt x="38" y="14"/>
                    <a:pt x="38" y="14"/>
                  </a:cubicBezTo>
                  <a:cubicBezTo>
                    <a:pt x="37" y="14"/>
                    <a:pt x="34" y="13"/>
                    <a:pt x="31" y="13"/>
                  </a:cubicBezTo>
                  <a:cubicBezTo>
                    <a:pt x="21" y="13"/>
                    <a:pt x="14" y="20"/>
                    <a:pt x="14" y="29"/>
                  </a:cubicBezTo>
                  <a:cubicBezTo>
                    <a:pt x="14" y="73"/>
                    <a:pt x="14" y="73"/>
                    <a:pt x="14" y="73"/>
                  </a:cubicBezTo>
                  <a:cubicBezTo>
                    <a:pt x="0" y="73"/>
                    <a:pt x="0" y="73"/>
                    <a:pt x="0" y="73"/>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57C2F426-D072-47CA-9D97-9753B9DF4D94}"/>
                </a:ext>
              </a:extLst>
            </p:cNvPr>
            <p:cNvSpPr>
              <a:spLocks noEditPoints="1"/>
            </p:cNvSpPr>
            <p:nvPr userDrawn="1"/>
          </p:nvSpPr>
          <p:spPr bwMode="auto">
            <a:xfrm>
              <a:off x="2006600" y="950913"/>
              <a:ext cx="58738" cy="68263"/>
            </a:xfrm>
            <a:custGeom>
              <a:avLst/>
              <a:gdLst>
                <a:gd name="T0" fmla="*/ 0 w 65"/>
                <a:gd name="T1" fmla="*/ 38 h 75"/>
                <a:gd name="T2" fmla="*/ 33 w 65"/>
                <a:gd name="T3" fmla="*/ 0 h 75"/>
                <a:gd name="T4" fmla="*/ 65 w 65"/>
                <a:gd name="T5" fmla="*/ 36 h 75"/>
                <a:gd name="T6" fmla="*/ 65 w 65"/>
                <a:gd name="T7" fmla="*/ 41 h 75"/>
                <a:gd name="T8" fmla="*/ 13 w 65"/>
                <a:gd name="T9" fmla="*/ 41 h 75"/>
                <a:gd name="T10" fmla="*/ 34 w 65"/>
                <a:gd name="T11" fmla="*/ 63 h 75"/>
                <a:gd name="T12" fmla="*/ 51 w 65"/>
                <a:gd name="T13" fmla="*/ 53 h 75"/>
                <a:gd name="T14" fmla="*/ 64 w 65"/>
                <a:gd name="T15" fmla="*/ 55 h 75"/>
                <a:gd name="T16" fmla="*/ 34 w 65"/>
                <a:gd name="T17" fmla="*/ 75 h 75"/>
                <a:gd name="T18" fmla="*/ 0 w 65"/>
                <a:gd name="T19" fmla="*/ 38 h 75"/>
                <a:gd name="T20" fmla="*/ 51 w 65"/>
                <a:gd name="T21" fmla="*/ 31 h 75"/>
                <a:gd name="T22" fmla="*/ 33 w 65"/>
                <a:gd name="T23" fmla="*/ 12 h 75"/>
                <a:gd name="T24" fmla="*/ 14 w 65"/>
                <a:gd name="T25" fmla="*/ 31 h 75"/>
                <a:gd name="T26" fmla="*/ 51 w 65"/>
                <a:gd name="T27"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5">
                  <a:moveTo>
                    <a:pt x="0" y="38"/>
                  </a:moveTo>
                  <a:cubicBezTo>
                    <a:pt x="0" y="16"/>
                    <a:pt x="13" y="0"/>
                    <a:pt x="33" y="0"/>
                  </a:cubicBezTo>
                  <a:cubicBezTo>
                    <a:pt x="49" y="0"/>
                    <a:pt x="65" y="10"/>
                    <a:pt x="65" y="36"/>
                  </a:cubicBezTo>
                  <a:cubicBezTo>
                    <a:pt x="65" y="41"/>
                    <a:pt x="65" y="41"/>
                    <a:pt x="65" y="41"/>
                  </a:cubicBezTo>
                  <a:cubicBezTo>
                    <a:pt x="13" y="41"/>
                    <a:pt x="13" y="41"/>
                    <a:pt x="13" y="41"/>
                  </a:cubicBezTo>
                  <a:cubicBezTo>
                    <a:pt x="14" y="55"/>
                    <a:pt x="22" y="63"/>
                    <a:pt x="34" y="63"/>
                  </a:cubicBezTo>
                  <a:cubicBezTo>
                    <a:pt x="42" y="63"/>
                    <a:pt x="48" y="60"/>
                    <a:pt x="51" y="53"/>
                  </a:cubicBezTo>
                  <a:cubicBezTo>
                    <a:pt x="64" y="55"/>
                    <a:pt x="64" y="55"/>
                    <a:pt x="64" y="55"/>
                  </a:cubicBezTo>
                  <a:cubicBezTo>
                    <a:pt x="61" y="67"/>
                    <a:pt x="49" y="75"/>
                    <a:pt x="34" y="75"/>
                  </a:cubicBezTo>
                  <a:cubicBezTo>
                    <a:pt x="13" y="75"/>
                    <a:pt x="0" y="60"/>
                    <a:pt x="0" y="38"/>
                  </a:cubicBezTo>
                  <a:close/>
                  <a:moveTo>
                    <a:pt x="51" y="31"/>
                  </a:moveTo>
                  <a:cubicBezTo>
                    <a:pt x="51" y="20"/>
                    <a:pt x="44" y="12"/>
                    <a:pt x="33" y="12"/>
                  </a:cubicBezTo>
                  <a:cubicBezTo>
                    <a:pt x="21" y="12"/>
                    <a:pt x="14" y="21"/>
                    <a:pt x="14" y="31"/>
                  </a:cubicBezTo>
                  <a:lnTo>
                    <a:pt x="51"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FDD78737-5207-4F2F-B9E1-DDE561C55E86}"/>
                </a:ext>
              </a:extLst>
            </p:cNvPr>
            <p:cNvSpPr>
              <a:spLocks noEditPoints="1"/>
            </p:cNvSpPr>
            <p:nvPr userDrawn="1"/>
          </p:nvSpPr>
          <p:spPr bwMode="auto">
            <a:xfrm>
              <a:off x="2074863" y="930275"/>
              <a:ext cx="60325" cy="88900"/>
            </a:xfrm>
            <a:custGeom>
              <a:avLst/>
              <a:gdLst>
                <a:gd name="T0" fmla="*/ 0 w 66"/>
                <a:gd name="T1" fmla="*/ 60 h 98"/>
                <a:gd name="T2" fmla="*/ 30 w 66"/>
                <a:gd name="T3" fmla="*/ 23 h 98"/>
                <a:gd name="T4" fmla="*/ 51 w 66"/>
                <a:gd name="T5" fmla="*/ 36 h 98"/>
                <a:gd name="T6" fmla="*/ 52 w 66"/>
                <a:gd name="T7" fmla="*/ 36 h 98"/>
                <a:gd name="T8" fmla="*/ 52 w 66"/>
                <a:gd name="T9" fmla="*/ 0 h 98"/>
                <a:gd name="T10" fmla="*/ 66 w 66"/>
                <a:gd name="T11" fmla="*/ 0 h 98"/>
                <a:gd name="T12" fmla="*/ 66 w 66"/>
                <a:gd name="T13" fmla="*/ 96 h 98"/>
                <a:gd name="T14" fmla="*/ 52 w 66"/>
                <a:gd name="T15" fmla="*/ 96 h 98"/>
                <a:gd name="T16" fmla="*/ 52 w 66"/>
                <a:gd name="T17" fmla="*/ 85 h 98"/>
                <a:gd name="T18" fmla="*/ 51 w 66"/>
                <a:gd name="T19" fmla="*/ 85 h 98"/>
                <a:gd name="T20" fmla="*/ 30 w 66"/>
                <a:gd name="T21" fmla="*/ 98 h 98"/>
                <a:gd name="T22" fmla="*/ 0 w 66"/>
                <a:gd name="T23" fmla="*/ 60 h 98"/>
                <a:gd name="T24" fmla="*/ 52 w 66"/>
                <a:gd name="T25" fmla="*/ 60 h 98"/>
                <a:gd name="T26" fmla="*/ 33 w 66"/>
                <a:gd name="T27" fmla="*/ 35 h 98"/>
                <a:gd name="T28" fmla="*/ 14 w 66"/>
                <a:gd name="T29" fmla="*/ 60 h 98"/>
                <a:gd name="T30" fmla="*/ 33 w 66"/>
                <a:gd name="T31" fmla="*/ 86 h 98"/>
                <a:gd name="T32" fmla="*/ 52 w 66"/>
                <a:gd name="T33" fmla="*/ 6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60"/>
                  </a:moveTo>
                  <a:cubicBezTo>
                    <a:pt x="0" y="37"/>
                    <a:pt x="13" y="23"/>
                    <a:pt x="30" y="23"/>
                  </a:cubicBezTo>
                  <a:cubicBezTo>
                    <a:pt x="44" y="23"/>
                    <a:pt x="49" y="31"/>
                    <a:pt x="51" y="36"/>
                  </a:cubicBezTo>
                  <a:cubicBezTo>
                    <a:pt x="52" y="36"/>
                    <a:pt x="52" y="36"/>
                    <a:pt x="52" y="36"/>
                  </a:cubicBezTo>
                  <a:cubicBezTo>
                    <a:pt x="52" y="0"/>
                    <a:pt x="52" y="0"/>
                    <a:pt x="52" y="0"/>
                  </a:cubicBezTo>
                  <a:cubicBezTo>
                    <a:pt x="66" y="0"/>
                    <a:pt x="66" y="0"/>
                    <a:pt x="66" y="0"/>
                  </a:cubicBezTo>
                  <a:cubicBezTo>
                    <a:pt x="66" y="96"/>
                    <a:pt x="66" y="96"/>
                    <a:pt x="66" y="96"/>
                  </a:cubicBezTo>
                  <a:cubicBezTo>
                    <a:pt x="52" y="96"/>
                    <a:pt x="52" y="96"/>
                    <a:pt x="52" y="96"/>
                  </a:cubicBezTo>
                  <a:cubicBezTo>
                    <a:pt x="52" y="85"/>
                    <a:pt x="52" y="85"/>
                    <a:pt x="52" y="85"/>
                  </a:cubicBezTo>
                  <a:cubicBezTo>
                    <a:pt x="51" y="85"/>
                    <a:pt x="51" y="85"/>
                    <a:pt x="51" y="85"/>
                  </a:cubicBezTo>
                  <a:cubicBezTo>
                    <a:pt x="49" y="90"/>
                    <a:pt x="43" y="98"/>
                    <a:pt x="30" y="98"/>
                  </a:cubicBezTo>
                  <a:cubicBezTo>
                    <a:pt x="13" y="98"/>
                    <a:pt x="0" y="84"/>
                    <a:pt x="0" y="60"/>
                  </a:cubicBezTo>
                  <a:close/>
                  <a:moveTo>
                    <a:pt x="52" y="60"/>
                  </a:moveTo>
                  <a:cubicBezTo>
                    <a:pt x="52" y="45"/>
                    <a:pt x="46" y="35"/>
                    <a:pt x="33" y="35"/>
                  </a:cubicBezTo>
                  <a:cubicBezTo>
                    <a:pt x="21" y="35"/>
                    <a:pt x="14" y="46"/>
                    <a:pt x="14" y="60"/>
                  </a:cubicBezTo>
                  <a:cubicBezTo>
                    <a:pt x="14" y="75"/>
                    <a:pt x="21" y="86"/>
                    <a:pt x="33" y="86"/>
                  </a:cubicBezTo>
                  <a:cubicBezTo>
                    <a:pt x="45" y="86"/>
                    <a:pt x="52" y="75"/>
                    <a:pt x="52"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29">
              <a:extLst>
                <a:ext uri="{FF2B5EF4-FFF2-40B4-BE49-F238E27FC236}">
                  <a16:creationId xmlns:a16="http://schemas.microsoft.com/office/drawing/2014/main" id="{DEB6D80C-312E-458F-9058-B5FAB50470E6}"/>
                </a:ext>
              </a:extLst>
            </p:cNvPr>
            <p:cNvSpPr>
              <a:spLocks noChangeArrowheads="1"/>
            </p:cNvSpPr>
            <p:nvPr userDrawn="1"/>
          </p:nvSpPr>
          <p:spPr bwMode="auto">
            <a:xfrm>
              <a:off x="1363663" y="1044575"/>
              <a:ext cx="12700" cy="873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0">
              <a:extLst>
                <a:ext uri="{FF2B5EF4-FFF2-40B4-BE49-F238E27FC236}">
                  <a16:creationId xmlns:a16="http://schemas.microsoft.com/office/drawing/2014/main" id="{8769474D-DE54-4D61-8C33-0BD2637043EA}"/>
                </a:ext>
              </a:extLst>
            </p:cNvPr>
            <p:cNvSpPr>
              <a:spLocks/>
            </p:cNvSpPr>
            <p:nvPr userDrawn="1"/>
          </p:nvSpPr>
          <p:spPr bwMode="auto">
            <a:xfrm>
              <a:off x="1393825" y="1066800"/>
              <a:ext cx="53975" cy="65088"/>
            </a:xfrm>
            <a:custGeom>
              <a:avLst/>
              <a:gdLst>
                <a:gd name="T0" fmla="*/ 14 w 60"/>
                <a:gd name="T1" fmla="*/ 73 h 73"/>
                <a:gd name="T2" fmla="*/ 0 w 60"/>
                <a:gd name="T3" fmla="*/ 73 h 73"/>
                <a:gd name="T4" fmla="*/ 0 w 60"/>
                <a:gd name="T5" fmla="*/ 1 h 73"/>
                <a:gd name="T6" fmla="*/ 13 w 60"/>
                <a:gd name="T7" fmla="*/ 1 h 73"/>
                <a:gd name="T8" fmla="*/ 13 w 60"/>
                <a:gd name="T9" fmla="*/ 13 h 73"/>
                <a:gd name="T10" fmla="*/ 14 w 60"/>
                <a:gd name="T11" fmla="*/ 13 h 73"/>
                <a:gd name="T12" fmla="*/ 35 w 60"/>
                <a:gd name="T13" fmla="*/ 0 h 73"/>
                <a:gd name="T14" fmla="*/ 60 w 60"/>
                <a:gd name="T15" fmla="*/ 27 h 73"/>
                <a:gd name="T16" fmla="*/ 60 w 60"/>
                <a:gd name="T17" fmla="*/ 73 h 73"/>
                <a:gd name="T18" fmla="*/ 46 w 60"/>
                <a:gd name="T19" fmla="*/ 73 h 73"/>
                <a:gd name="T20" fmla="*/ 46 w 60"/>
                <a:gd name="T21" fmla="*/ 29 h 73"/>
                <a:gd name="T22" fmla="*/ 31 w 60"/>
                <a:gd name="T23" fmla="*/ 12 h 73"/>
                <a:gd name="T24" fmla="*/ 14 w 60"/>
                <a:gd name="T25" fmla="*/ 30 h 73"/>
                <a:gd name="T26" fmla="*/ 14 w 60"/>
                <a:gd name="T2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3">
                  <a:moveTo>
                    <a:pt x="14" y="73"/>
                  </a:moveTo>
                  <a:cubicBezTo>
                    <a:pt x="0" y="73"/>
                    <a:pt x="0" y="73"/>
                    <a:pt x="0" y="73"/>
                  </a:cubicBezTo>
                  <a:cubicBezTo>
                    <a:pt x="0" y="1"/>
                    <a:pt x="0" y="1"/>
                    <a:pt x="0" y="1"/>
                  </a:cubicBezTo>
                  <a:cubicBezTo>
                    <a:pt x="13" y="1"/>
                    <a:pt x="13" y="1"/>
                    <a:pt x="13" y="1"/>
                  </a:cubicBezTo>
                  <a:cubicBezTo>
                    <a:pt x="13" y="13"/>
                    <a:pt x="13" y="13"/>
                    <a:pt x="13" y="13"/>
                  </a:cubicBezTo>
                  <a:cubicBezTo>
                    <a:pt x="14" y="13"/>
                    <a:pt x="14" y="13"/>
                    <a:pt x="14" y="13"/>
                  </a:cubicBezTo>
                  <a:cubicBezTo>
                    <a:pt x="18" y="5"/>
                    <a:pt x="25" y="0"/>
                    <a:pt x="35" y="0"/>
                  </a:cubicBezTo>
                  <a:cubicBezTo>
                    <a:pt x="50" y="0"/>
                    <a:pt x="60" y="10"/>
                    <a:pt x="60" y="27"/>
                  </a:cubicBezTo>
                  <a:cubicBezTo>
                    <a:pt x="60" y="73"/>
                    <a:pt x="60" y="73"/>
                    <a:pt x="60" y="73"/>
                  </a:cubicBezTo>
                  <a:cubicBezTo>
                    <a:pt x="46" y="73"/>
                    <a:pt x="46" y="73"/>
                    <a:pt x="46" y="73"/>
                  </a:cubicBezTo>
                  <a:cubicBezTo>
                    <a:pt x="46" y="29"/>
                    <a:pt x="46" y="29"/>
                    <a:pt x="46" y="29"/>
                  </a:cubicBezTo>
                  <a:cubicBezTo>
                    <a:pt x="46" y="19"/>
                    <a:pt x="40" y="12"/>
                    <a:pt x="31" y="12"/>
                  </a:cubicBezTo>
                  <a:cubicBezTo>
                    <a:pt x="21" y="12"/>
                    <a:pt x="14" y="19"/>
                    <a:pt x="14" y="30"/>
                  </a:cubicBezTo>
                  <a:lnTo>
                    <a:pt x="14"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1">
              <a:extLst>
                <a:ext uri="{FF2B5EF4-FFF2-40B4-BE49-F238E27FC236}">
                  <a16:creationId xmlns:a16="http://schemas.microsoft.com/office/drawing/2014/main" id="{BFFAE789-7D65-4ECE-ABFB-91CF7C5588DC}"/>
                </a:ext>
              </a:extLst>
            </p:cNvPr>
            <p:cNvSpPr>
              <a:spLocks/>
            </p:cNvSpPr>
            <p:nvPr userDrawn="1"/>
          </p:nvSpPr>
          <p:spPr bwMode="auto">
            <a:xfrm>
              <a:off x="1460500" y="1066800"/>
              <a:ext cx="52388" cy="68263"/>
            </a:xfrm>
            <a:custGeom>
              <a:avLst/>
              <a:gdLst>
                <a:gd name="T0" fmla="*/ 44 w 58"/>
                <a:gd name="T1" fmla="*/ 21 h 75"/>
                <a:gd name="T2" fmla="*/ 30 w 58"/>
                <a:gd name="T3" fmla="*/ 11 h 75"/>
                <a:gd name="T4" fmla="*/ 16 w 58"/>
                <a:gd name="T5" fmla="*/ 21 h 75"/>
                <a:gd name="T6" fmla="*/ 27 w 58"/>
                <a:gd name="T7" fmla="*/ 30 h 75"/>
                <a:gd name="T8" fmla="*/ 38 w 58"/>
                <a:gd name="T9" fmla="*/ 33 h 75"/>
                <a:gd name="T10" fmla="*/ 58 w 58"/>
                <a:gd name="T11" fmla="*/ 52 h 75"/>
                <a:gd name="T12" fmla="*/ 29 w 58"/>
                <a:gd name="T13" fmla="*/ 75 h 75"/>
                <a:gd name="T14" fmla="*/ 0 w 58"/>
                <a:gd name="T15" fmla="*/ 55 h 75"/>
                <a:gd name="T16" fmla="*/ 13 w 58"/>
                <a:gd name="T17" fmla="*/ 53 h 75"/>
                <a:gd name="T18" fmla="*/ 29 w 58"/>
                <a:gd name="T19" fmla="*/ 63 h 75"/>
                <a:gd name="T20" fmla="*/ 44 w 58"/>
                <a:gd name="T21" fmla="*/ 53 h 75"/>
                <a:gd name="T22" fmla="*/ 34 w 58"/>
                <a:gd name="T23" fmla="*/ 44 h 75"/>
                <a:gd name="T24" fmla="*/ 21 w 58"/>
                <a:gd name="T25" fmla="*/ 42 h 75"/>
                <a:gd name="T26" fmla="*/ 2 w 58"/>
                <a:gd name="T27" fmla="*/ 22 h 75"/>
                <a:gd name="T28" fmla="*/ 29 w 58"/>
                <a:gd name="T29" fmla="*/ 0 h 75"/>
                <a:gd name="T30" fmla="*/ 57 w 58"/>
                <a:gd name="T31" fmla="*/ 19 h 75"/>
                <a:gd name="T32" fmla="*/ 44 w 58"/>
                <a:gd name="T33" fmla="*/ 2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75">
                  <a:moveTo>
                    <a:pt x="44" y="21"/>
                  </a:moveTo>
                  <a:cubicBezTo>
                    <a:pt x="42" y="16"/>
                    <a:pt x="38" y="11"/>
                    <a:pt x="30" y="11"/>
                  </a:cubicBezTo>
                  <a:cubicBezTo>
                    <a:pt x="22" y="11"/>
                    <a:pt x="16" y="15"/>
                    <a:pt x="16" y="21"/>
                  </a:cubicBezTo>
                  <a:cubicBezTo>
                    <a:pt x="16" y="26"/>
                    <a:pt x="19" y="28"/>
                    <a:pt x="27" y="30"/>
                  </a:cubicBezTo>
                  <a:cubicBezTo>
                    <a:pt x="38" y="33"/>
                    <a:pt x="38" y="33"/>
                    <a:pt x="38" y="33"/>
                  </a:cubicBezTo>
                  <a:cubicBezTo>
                    <a:pt x="52" y="36"/>
                    <a:pt x="58" y="42"/>
                    <a:pt x="58" y="52"/>
                  </a:cubicBezTo>
                  <a:cubicBezTo>
                    <a:pt x="58" y="65"/>
                    <a:pt x="46" y="75"/>
                    <a:pt x="29" y="75"/>
                  </a:cubicBezTo>
                  <a:cubicBezTo>
                    <a:pt x="12" y="75"/>
                    <a:pt x="2" y="67"/>
                    <a:pt x="0" y="55"/>
                  </a:cubicBezTo>
                  <a:cubicBezTo>
                    <a:pt x="13" y="53"/>
                    <a:pt x="13" y="53"/>
                    <a:pt x="13" y="53"/>
                  </a:cubicBezTo>
                  <a:cubicBezTo>
                    <a:pt x="15" y="60"/>
                    <a:pt x="20" y="63"/>
                    <a:pt x="29" y="63"/>
                  </a:cubicBezTo>
                  <a:cubicBezTo>
                    <a:pt x="38" y="63"/>
                    <a:pt x="44" y="59"/>
                    <a:pt x="44" y="53"/>
                  </a:cubicBezTo>
                  <a:cubicBezTo>
                    <a:pt x="44" y="49"/>
                    <a:pt x="40" y="46"/>
                    <a:pt x="34" y="44"/>
                  </a:cubicBezTo>
                  <a:cubicBezTo>
                    <a:pt x="21" y="42"/>
                    <a:pt x="21" y="42"/>
                    <a:pt x="21" y="42"/>
                  </a:cubicBezTo>
                  <a:cubicBezTo>
                    <a:pt x="8" y="39"/>
                    <a:pt x="2" y="32"/>
                    <a:pt x="2" y="22"/>
                  </a:cubicBezTo>
                  <a:cubicBezTo>
                    <a:pt x="2" y="9"/>
                    <a:pt x="13" y="0"/>
                    <a:pt x="29" y="0"/>
                  </a:cubicBezTo>
                  <a:cubicBezTo>
                    <a:pt x="45" y="0"/>
                    <a:pt x="54" y="8"/>
                    <a:pt x="57" y="19"/>
                  </a:cubicBezTo>
                  <a:lnTo>
                    <a:pt x="4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2">
              <a:extLst>
                <a:ext uri="{FF2B5EF4-FFF2-40B4-BE49-F238E27FC236}">
                  <a16:creationId xmlns:a16="http://schemas.microsoft.com/office/drawing/2014/main" id="{6E5EF53B-E652-4C98-98EA-20CB3079BF8F}"/>
                </a:ext>
              </a:extLst>
            </p:cNvPr>
            <p:cNvSpPr>
              <a:spLocks/>
            </p:cNvSpPr>
            <p:nvPr userDrawn="1"/>
          </p:nvSpPr>
          <p:spPr bwMode="auto">
            <a:xfrm>
              <a:off x="1520825" y="1050925"/>
              <a:ext cx="36513" cy="82550"/>
            </a:xfrm>
            <a:custGeom>
              <a:avLst/>
              <a:gdLst>
                <a:gd name="T0" fmla="*/ 39 w 40"/>
                <a:gd name="T1" fmla="*/ 28 h 90"/>
                <a:gd name="T2" fmla="*/ 24 w 40"/>
                <a:gd name="T3" fmla="*/ 28 h 90"/>
                <a:gd name="T4" fmla="*/ 24 w 40"/>
                <a:gd name="T5" fmla="*/ 68 h 90"/>
                <a:gd name="T6" fmla="*/ 33 w 40"/>
                <a:gd name="T7" fmla="*/ 78 h 90"/>
                <a:gd name="T8" fmla="*/ 38 w 40"/>
                <a:gd name="T9" fmla="*/ 77 h 90"/>
                <a:gd name="T10" fmla="*/ 40 w 40"/>
                <a:gd name="T11" fmla="*/ 89 h 90"/>
                <a:gd name="T12" fmla="*/ 31 w 40"/>
                <a:gd name="T13" fmla="*/ 90 h 90"/>
                <a:gd name="T14" fmla="*/ 10 w 40"/>
                <a:gd name="T15" fmla="*/ 71 h 90"/>
                <a:gd name="T16" fmla="*/ 10 w 40"/>
                <a:gd name="T17" fmla="*/ 28 h 90"/>
                <a:gd name="T18" fmla="*/ 0 w 40"/>
                <a:gd name="T19" fmla="*/ 28 h 90"/>
                <a:gd name="T20" fmla="*/ 0 w 40"/>
                <a:gd name="T21" fmla="*/ 17 h 90"/>
                <a:gd name="T22" fmla="*/ 10 w 40"/>
                <a:gd name="T23" fmla="*/ 17 h 90"/>
                <a:gd name="T24" fmla="*/ 10 w 40"/>
                <a:gd name="T25" fmla="*/ 0 h 90"/>
                <a:gd name="T26" fmla="*/ 24 w 40"/>
                <a:gd name="T27" fmla="*/ 0 h 90"/>
                <a:gd name="T28" fmla="*/ 24 w 40"/>
                <a:gd name="T29" fmla="*/ 17 h 90"/>
                <a:gd name="T30" fmla="*/ 39 w 40"/>
                <a:gd name="T31" fmla="*/ 17 h 90"/>
                <a:gd name="T32" fmla="*/ 39 w 40"/>
                <a:gd name="T33" fmla="*/ 2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90">
                  <a:moveTo>
                    <a:pt x="39" y="28"/>
                  </a:moveTo>
                  <a:cubicBezTo>
                    <a:pt x="24" y="28"/>
                    <a:pt x="24" y="28"/>
                    <a:pt x="24" y="28"/>
                  </a:cubicBezTo>
                  <a:cubicBezTo>
                    <a:pt x="24" y="68"/>
                    <a:pt x="24" y="68"/>
                    <a:pt x="24" y="68"/>
                  </a:cubicBezTo>
                  <a:cubicBezTo>
                    <a:pt x="24" y="76"/>
                    <a:pt x="28" y="78"/>
                    <a:pt x="33" y="78"/>
                  </a:cubicBezTo>
                  <a:cubicBezTo>
                    <a:pt x="35" y="78"/>
                    <a:pt x="37" y="77"/>
                    <a:pt x="38" y="77"/>
                  </a:cubicBezTo>
                  <a:cubicBezTo>
                    <a:pt x="40" y="89"/>
                    <a:pt x="40" y="89"/>
                    <a:pt x="40" y="89"/>
                  </a:cubicBezTo>
                  <a:cubicBezTo>
                    <a:pt x="39" y="89"/>
                    <a:pt x="36" y="90"/>
                    <a:pt x="31" y="90"/>
                  </a:cubicBezTo>
                  <a:cubicBezTo>
                    <a:pt x="20" y="90"/>
                    <a:pt x="10" y="84"/>
                    <a:pt x="10" y="71"/>
                  </a:cubicBezTo>
                  <a:cubicBezTo>
                    <a:pt x="10" y="28"/>
                    <a:pt x="10" y="28"/>
                    <a:pt x="10" y="28"/>
                  </a:cubicBezTo>
                  <a:cubicBezTo>
                    <a:pt x="0" y="28"/>
                    <a:pt x="0" y="28"/>
                    <a:pt x="0" y="28"/>
                  </a:cubicBezTo>
                  <a:cubicBezTo>
                    <a:pt x="0" y="17"/>
                    <a:pt x="0" y="17"/>
                    <a:pt x="0" y="17"/>
                  </a:cubicBezTo>
                  <a:cubicBezTo>
                    <a:pt x="10" y="17"/>
                    <a:pt x="10" y="17"/>
                    <a:pt x="10" y="17"/>
                  </a:cubicBezTo>
                  <a:cubicBezTo>
                    <a:pt x="10" y="0"/>
                    <a:pt x="10" y="0"/>
                    <a:pt x="10" y="0"/>
                  </a:cubicBezTo>
                  <a:cubicBezTo>
                    <a:pt x="24" y="0"/>
                    <a:pt x="24" y="0"/>
                    <a:pt x="24" y="0"/>
                  </a:cubicBezTo>
                  <a:cubicBezTo>
                    <a:pt x="24" y="17"/>
                    <a:pt x="24" y="17"/>
                    <a:pt x="24" y="17"/>
                  </a:cubicBezTo>
                  <a:cubicBezTo>
                    <a:pt x="39" y="17"/>
                    <a:pt x="39" y="17"/>
                    <a:pt x="39" y="17"/>
                  </a:cubicBezTo>
                  <a:lnTo>
                    <a:pt x="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3">
              <a:extLst>
                <a:ext uri="{FF2B5EF4-FFF2-40B4-BE49-F238E27FC236}">
                  <a16:creationId xmlns:a16="http://schemas.microsoft.com/office/drawing/2014/main" id="{DCA37DDB-B6B5-4D4A-AF8A-96DBB0344813}"/>
                </a:ext>
              </a:extLst>
            </p:cNvPr>
            <p:cNvSpPr>
              <a:spLocks noEditPoints="1"/>
            </p:cNvSpPr>
            <p:nvPr userDrawn="1"/>
          </p:nvSpPr>
          <p:spPr bwMode="auto">
            <a:xfrm>
              <a:off x="1566863" y="1041400"/>
              <a:ext cx="15875" cy="90488"/>
            </a:xfrm>
            <a:custGeom>
              <a:avLst/>
              <a:gdLst>
                <a:gd name="T0" fmla="*/ 0 w 17"/>
                <a:gd name="T1" fmla="*/ 9 h 100"/>
                <a:gd name="T2" fmla="*/ 9 w 17"/>
                <a:gd name="T3" fmla="*/ 0 h 100"/>
                <a:gd name="T4" fmla="*/ 17 w 17"/>
                <a:gd name="T5" fmla="*/ 9 h 100"/>
                <a:gd name="T6" fmla="*/ 9 w 17"/>
                <a:gd name="T7" fmla="*/ 17 h 100"/>
                <a:gd name="T8" fmla="*/ 0 w 17"/>
                <a:gd name="T9" fmla="*/ 9 h 100"/>
                <a:gd name="T10" fmla="*/ 2 w 17"/>
                <a:gd name="T11" fmla="*/ 28 h 100"/>
                <a:gd name="T12" fmla="*/ 16 w 17"/>
                <a:gd name="T13" fmla="*/ 28 h 100"/>
                <a:gd name="T14" fmla="*/ 16 w 17"/>
                <a:gd name="T15" fmla="*/ 100 h 100"/>
                <a:gd name="T16" fmla="*/ 2 w 17"/>
                <a:gd name="T17" fmla="*/ 100 h 100"/>
                <a:gd name="T18" fmla="*/ 2 w 17"/>
                <a:gd name="T19" fmla="*/ 2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00">
                  <a:moveTo>
                    <a:pt x="0" y="9"/>
                  </a:moveTo>
                  <a:cubicBezTo>
                    <a:pt x="0" y="4"/>
                    <a:pt x="4" y="0"/>
                    <a:pt x="9" y="0"/>
                  </a:cubicBezTo>
                  <a:cubicBezTo>
                    <a:pt x="13" y="0"/>
                    <a:pt x="17" y="4"/>
                    <a:pt x="17" y="9"/>
                  </a:cubicBezTo>
                  <a:cubicBezTo>
                    <a:pt x="17" y="13"/>
                    <a:pt x="13" y="17"/>
                    <a:pt x="9" y="17"/>
                  </a:cubicBezTo>
                  <a:cubicBezTo>
                    <a:pt x="4" y="17"/>
                    <a:pt x="0" y="13"/>
                    <a:pt x="0" y="9"/>
                  </a:cubicBezTo>
                  <a:close/>
                  <a:moveTo>
                    <a:pt x="2" y="28"/>
                  </a:moveTo>
                  <a:cubicBezTo>
                    <a:pt x="16" y="28"/>
                    <a:pt x="16" y="28"/>
                    <a:pt x="16" y="28"/>
                  </a:cubicBezTo>
                  <a:cubicBezTo>
                    <a:pt x="16" y="100"/>
                    <a:pt x="16" y="100"/>
                    <a:pt x="16" y="100"/>
                  </a:cubicBezTo>
                  <a:cubicBezTo>
                    <a:pt x="2" y="100"/>
                    <a:pt x="2" y="100"/>
                    <a:pt x="2" y="100"/>
                  </a:cubicBezTo>
                  <a:lnTo>
                    <a:pt x="2"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4">
              <a:extLst>
                <a:ext uri="{FF2B5EF4-FFF2-40B4-BE49-F238E27FC236}">
                  <a16:creationId xmlns:a16="http://schemas.microsoft.com/office/drawing/2014/main" id="{B1FA9B2C-5158-4626-9AFC-EA00BE159794}"/>
                </a:ext>
              </a:extLst>
            </p:cNvPr>
            <p:cNvSpPr>
              <a:spLocks/>
            </p:cNvSpPr>
            <p:nvPr userDrawn="1"/>
          </p:nvSpPr>
          <p:spPr bwMode="auto">
            <a:xfrm>
              <a:off x="1590675" y="1050925"/>
              <a:ext cx="36513" cy="82550"/>
            </a:xfrm>
            <a:custGeom>
              <a:avLst/>
              <a:gdLst>
                <a:gd name="T0" fmla="*/ 39 w 40"/>
                <a:gd name="T1" fmla="*/ 28 h 90"/>
                <a:gd name="T2" fmla="*/ 24 w 40"/>
                <a:gd name="T3" fmla="*/ 28 h 90"/>
                <a:gd name="T4" fmla="*/ 24 w 40"/>
                <a:gd name="T5" fmla="*/ 68 h 90"/>
                <a:gd name="T6" fmla="*/ 33 w 40"/>
                <a:gd name="T7" fmla="*/ 78 h 90"/>
                <a:gd name="T8" fmla="*/ 38 w 40"/>
                <a:gd name="T9" fmla="*/ 77 h 90"/>
                <a:gd name="T10" fmla="*/ 40 w 40"/>
                <a:gd name="T11" fmla="*/ 89 h 90"/>
                <a:gd name="T12" fmla="*/ 31 w 40"/>
                <a:gd name="T13" fmla="*/ 90 h 90"/>
                <a:gd name="T14" fmla="*/ 10 w 40"/>
                <a:gd name="T15" fmla="*/ 71 h 90"/>
                <a:gd name="T16" fmla="*/ 10 w 40"/>
                <a:gd name="T17" fmla="*/ 28 h 90"/>
                <a:gd name="T18" fmla="*/ 0 w 40"/>
                <a:gd name="T19" fmla="*/ 28 h 90"/>
                <a:gd name="T20" fmla="*/ 0 w 40"/>
                <a:gd name="T21" fmla="*/ 17 h 90"/>
                <a:gd name="T22" fmla="*/ 10 w 40"/>
                <a:gd name="T23" fmla="*/ 17 h 90"/>
                <a:gd name="T24" fmla="*/ 10 w 40"/>
                <a:gd name="T25" fmla="*/ 0 h 90"/>
                <a:gd name="T26" fmla="*/ 24 w 40"/>
                <a:gd name="T27" fmla="*/ 0 h 90"/>
                <a:gd name="T28" fmla="*/ 24 w 40"/>
                <a:gd name="T29" fmla="*/ 17 h 90"/>
                <a:gd name="T30" fmla="*/ 39 w 40"/>
                <a:gd name="T31" fmla="*/ 17 h 90"/>
                <a:gd name="T32" fmla="*/ 39 w 40"/>
                <a:gd name="T33" fmla="*/ 2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90">
                  <a:moveTo>
                    <a:pt x="39" y="28"/>
                  </a:moveTo>
                  <a:cubicBezTo>
                    <a:pt x="24" y="28"/>
                    <a:pt x="24" y="28"/>
                    <a:pt x="24" y="28"/>
                  </a:cubicBezTo>
                  <a:cubicBezTo>
                    <a:pt x="24" y="68"/>
                    <a:pt x="24" y="68"/>
                    <a:pt x="24" y="68"/>
                  </a:cubicBezTo>
                  <a:cubicBezTo>
                    <a:pt x="24" y="76"/>
                    <a:pt x="28" y="78"/>
                    <a:pt x="33" y="78"/>
                  </a:cubicBezTo>
                  <a:cubicBezTo>
                    <a:pt x="35" y="78"/>
                    <a:pt x="37" y="77"/>
                    <a:pt x="38" y="77"/>
                  </a:cubicBezTo>
                  <a:cubicBezTo>
                    <a:pt x="40" y="89"/>
                    <a:pt x="40" y="89"/>
                    <a:pt x="40" y="89"/>
                  </a:cubicBezTo>
                  <a:cubicBezTo>
                    <a:pt x="39" y="89"/>
                    <a:pt x="36" y="90"/>
                    <a:pt x="31" y="90"/>
                  </a:cubicBezTo>
                  <a:cubicBezTo>
                    <a:pt x="20" y="90"/>
                    <a:pt x="10" y="84"/>
                    <a:pt x="10" y="71"/>
                  </a:cubicBezTo>
                  <a:cubicBezTo>
                    <a:pt x="10" y="28"/>
                    <a:pt x="10" y="28"/>
                    <a:pt x="10" y="28"/>
                  </a:cubicBezTo>
                  <a:cubicBezTo>
                    <a:pt x="0" y="28"/>
                    <a:pt x="0" y="28"/>
                    <a:pt x="0" y="28"/>
                  </a:cubicBezTo>
                  <a:cubicBezTo>
                    <a:pt x="0" y="17"/>
                    <a:pt x="0" y="17"/>
                    <a:pt x="0" y="17"/>
                  </a:cubicBezTo>
                  <a:cubicBezTo>
                    <a:pt x="10" y="17"/>
                    <a:pt x="10" y="17"/>
                    <a:pt x="10" y="17"/>
                  </a:cubicBezTo>
                  <a:cubicBezTo>
                    <a:pt x="10" y="0"/>
                    <a:pt x="10" y="0"/>
                    <a:pt x="10" y="0"/>
                  </a:cubicBezTo>
                  <a:cubicBezTo>
                    <a:pt x="24" y="0"/>
                    <a:pt x="24" y="0"/>
                    <a:pt x="24" y="0"/>
                  </a:cubicBezTo>
                  <a:cubicBezTo>
                    <a:pt x="24" y="17"/>
                    <a:pt x="24" y="17"/>
                    <a:pt x="24" y="17"/>
                  </a:cubicBezTo>
                  <a:cubicBezTo>
                    <a:pt x="39" y="17"/>
                    <a:pt x="39" y="17"/>
                    <a:pt x="39" y="17"/>
                  </a:cubicBezTo>
                  <a:lnTo>
                    <a:pt x="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5">
              <a:extLst>
                <a:ext uri="{FF2B5EF4-FFF2-40B4-BE49-F238E27FC236}">
                  <a16:creationId xmlns:a16="http://schemas.microsoft.com/office/drawing/2014/main" id="{F373D0EF-E2DC-4BE9-A02C-E033E8E699BE}"/>
                </a:ext>
              </a:extLst>
            </p:cNvPr>
            <p:cNvSpPr>
              <a:spLocks/>
            </p:cNvSpPr>
            <p:nvPr userDrawn="1"/>
          </p:nvSpPr>
          <p:spPr bwMode="auto">
            <a:xfrm>
              <a:off x="1639888" y="1066800"/>
              <a:ext cx="52388" cy="66675"/>
            </a:xfrm>
            <a:custGeom>
              <a:avLst/>
              <a:gdLst>
                <a:gd name="T0" fmla="*/ 45 w 59"/>
                <a:gd name="T1" fmla="*/ 0 h 73"/>
                <a:gd name="T2" fmla="*/ 59 w 59"/>
                <a:gd name="T3" fmla="*/ 0 h 73"/>
                <a:gd name="T4" fmla="*/ 59 w 59"/>
                <a:gd name="T5" fmla="*/ 72 h 73"/>
                <a:gd name="T6" fmla="*/ 45 w 59"/>
                <a:gd name="T7" fmla="*/ 72 h 73"/>
                <a:gd name="T8" fmla="*/ 45 w 59"/>
                <a:gd name="T9" fmla="*/ 60 h 73"/>
                <a:gd name="T10" fmla="*/ 45 w 59"/>
                <a:gd name="T11" fmla="*/ 60 h 73"/>
                <a:gd name="T12" fmla="*/ 23 w 59"/>
                <a:gd name="T13" fmla="*/ 73 h 73"/>
                <a:gd name="T14" fmla="*/ 0 w 59"/>
                <a:gd name="T15" fmla="*/ 46 h 73"/>
                <a:gd name="T16" fmla="*/ 0 w 59"/>
                <a:gd name="T17" fmla="*/ 0 h 73"/>
                <a:gd name="T18" fmla="*/ 14 w 59"/>
                <a:gd name="T19" fmla="*/ 0 h 73"/>
                <a:gd name="T20" fmla="*/ 14 w 59"/>
                <a:gd name="T21" fmla="*/ 44 h 73"/>
                <a:gd name="T22" fmla="*/ 28 w 59"/>
                <a:gd name="T23" fmla="*/ 60 h 73"/>
                <a:gd name="T24" fmla="*/ 45 w 59"/>
                <a:gd name="T25" fmla="*/ 42 h 73"/>
                <a:gd name="T26" fmla="*/ 45 w 59"/>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73">
                  <a:moveTo>
                    <a:pt x="45" y="0"/>
                  </a:moveTo>
                  <a:cubicBezTo>
                    <a:pt x="59" y="0"/>
                    <a:pt x="59" y="0"/>
                    <a:pt x="59" y="0"/>
                  </a:cubicBezTo>
                  <a:cubicBezTo>
                    <a:pt x="59" y="72"/>
                    <a:pt x="59" y="72"/>
                    <a:pt x="59" y="72"/>
                  </a:cubicBezTo>
                  <a:cubicBezTo>
                    <a:pt x="45" y="72"/>
                    <a:pt x="45" y="72"/>
                    <a:pt x="45" y="72"/>
                  </a:cubicBezTo>
                  <a:cubicBezTo>
                    <a:pt x="45" y="60"/>
                    <a:pt x="45" y="60"/>
                    <a:pt x="45" y="60"/>
                  </a:cubicBezTo>
                  <a:cubicBezTo>
                    <a:pt x="45" y="60"/>
                    <a:pt x="45" y="60"/>
                    <a:pt x="45" y="60"/>
                  </a:cubicBezTo>
                  <a:cubicBezTo>
                    <a:pt x="41" y="67"/>
                    <a:pt x="34" y="73"/>
                    <a:pt x="23" y="73"/>
                  </a:cubicBezTo>
                  <a:cubicBezTo>
                    <a:pt x="9" y="73"/>
                    <a:pt x="0" y="64"/>
                    <a:pt x="0" y="46"/>
                  </a:cubicBezTo>
                  <a:cubicBezTo>
                    <a:pt x="0" y="0"/>
                    <a:pt x="0" y="0"/>
                    <a:pt x="0" y="0"/>
                  </a:cubicBezTo>
                  <a:cubicBezTo>
                    <a:pt x="14" y="0"/>
                    <a:pt x="14" y="0"/>
                    <a:pt x="14" y="0"/>
                  </a:cubicBezTo>
                  <a:cubicBezTo>
                    <a:pt x="14" y="44"/>
                    <a:pt x="14" y="44"/>
                    <a:pt x="14" y="44"/>
                  </a:cubicBezTo>
                  <a:cubicBezTo>
                    <a:pt x="14" y="54"/>
                    <a:pt x="20" y="60"/>
                    <a:pt x="28" y="60"/>
                  </a:cubicBezTo>
                  <a:cubicBezTo>
                    <a:pt x="36" y="60"/>
                    <a:pt x="45" y="55"/>
                    <a:pt x="45" y="42"/>
                  </a:cubicBezTo>
                  <a:lnTo>
                    <a:pt x="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6">
              <a:extLst>
                <a:ext uri="{FF2B5EF4-FFF2-40B4-BE49-F238E27FC236}">
                  <a16:creationId xmlns:a16="http://schemas.microsoft.com/office/drawing/2014/main" id="{03AB9D43-AF43-4929-A2B5-5571C7ED3FC4}"/>
                </a:ext>
              </a:extLst>
            </p:cNvPr>
            <p:cNvSpPr>
              <a:spLocks/>
            </p:cNvSpPr>
            <p:nvPr userDrawn="1"/>
          </p:nvSpPr>
          <p:spPr bwMode="auto">
            <a:xfrm>
              <a:off x="1703388" y="1050925"/>
              <a:ext cx="36513" cy="82550"/>
            </a:xfrm>
            <a:custGeom>
              <a:avLst/>
              <a:gdLst>
                <a:gd name="T0" fmla="*/ 40 w 41"/>
                <a:gd name="T1" fmla="*/ 28 h 90"/>
                <a:gd name="T2" fmla="*/ 25 w 41"/>
                <a:gd name="T3" fmla="*/ 28 h 90"/>
                <a:gd name="T4" fmla="*/ 25 w 41"/>
                <a:gd name="T5" fmla="*/ 68 h 90"/>
                <a:gd name="T6" fmla="*/ 33 w 41"/>
                <a:gd name="T7" fmla="*/ 78 h 90"/>
                <a:gd name="T8" fmla="*/ 38 w 41"/>
                <a:gd name="T9" fmla="*/ 77 h 90"/>
                <a:gd name="T10" fmla="*/ 41 w 41"/>
                <a:gd name="T11" fmla="*/ 89 h 90"/>
                <a:gd name="T12" fmla="*/ 32 w 41"/>
                <a:gd name="T13" fmla="*/ 90 h 90"/>
                <a:gd name="T14" fmla="*/ 11 w 41"/>
                <a:gd name="T15" fmla="*/ 71 h 90"/>
                <a:gd name="T16" fmla="*/ 11 w 41"/>
                <a:gd name="T17" fmla="*/ 28 h 90"/>
                <a:gd name="T18" fmla="*/ 0 w 41"/>
                <a:gd name="T19" fmla="*/ 28 h 90"/>
                <a:gd name="T20" fmla="*/ 0 w 41"/>
                <a:gd name="T21" fmla="*/ 17 h 90"/>
                <a:gd name="T22" fmla="*/ 11 w 41"/>
                <a:gd name="T23" fmla="*/ 17 h 90"/>
                <a:gd name="T24" fmla="*/ 11 w 41"/>
                <a:gd name="T25" fmla="*/ 0 h 90"/>
                <a:gd name="T26" fmla="*/ 25 w 41"/>
                <a:gd name="T27" fmla="*/ 0 h 90"/>
                <a:gd name="T28" fmla="*/ 25 w 41"/>
                <a:gd name="T29" fmla="*/ 17 h 90"/>
                <a:gd name="T30" fmla="*/ 40 w 41"/>
                <a:gd name="T31" fmla="*/ 17 h 90"/>
                <a:gd name="T32" fmla="*/ 40 w 41"/>
                <a:gd name="T33" fmla="*/ 2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90">
                  <a:moveTo>
                    <a:pt x="40" y="28"/>
                  </a:moveTo>
                  <a:cubicBezTo>
                    <a:pt x="25" y="28"/>
                    <a:pt x="25" y="28"/>
                    <a:pt x="25" y="28"/>
                  </a:cubicBezTo>
                  <a:cubicBezTo>
                    <a:pt x="25" y="68"/>
                    <a:pt x="25" y="68"/>
                    <a:pt x="25" y="68"/>
                  </a:cubicBezTo>
                  <a:cubicBezTo>
                    <a:pt x="25" y="76"/>
                    <a:pt x="29" y="78"/>
                    <a:pt x="33" y="78"/>
                  </a:cubicBezTo>
                  <a:cubicBezTo>
                    <a:pt x="36" y="78"/>
                    <a:pt x="37" y="77"/>
                    <a:pt x="38" y="77"/>
                  </a:cubicBezTo>
                  <a:cubicBezTo>
                    <a:pt x="41" y="89"/>
                    <a:pt x="41" y="89"/>
                    <a:pt x="41" y="89"/>
                  </a:cubicBezTo>
                  <a:cubicBezTo>
                    <a:pt x="39" y="89"/>
                    <a:pt x="36" y="90"/>
                    <a:pt x="32" y="90"/>
                  </a:cubicBezTo>
                  <a:cubicBezTo>
                    <a:pt x="21" y="90"/>
                    <a:pt x="11" y="84"/>
                    <a:pt x="11" y="71"/>
                  </a:cubicBezTo>
                  <a:cubicBezTo>
                    <a:pt x="11" y="28"/>
                    <a:pt x="11" y="28"/>
                    <a:pt x="11" y="28"/>
                  </a:cubicBezTo>
                  <a:cubicBezTo>
                    <a:pt x="0" y="28"/>
                    <a:pt x="0" y="28"/>
                    <a:pt x="0" y="28"/>
                  </a:cubicBezTo>
                  <a:cubicBezTo>
                    <a:pt x="0" y="17"/>
                    <a:pt x="0" y="17"/>
                    <a:pt x="0" y="17"/>
                  </a:cubicBezTo>
                  <a:cubicBezTo>
                    <a:pt x="11" y="17"/>
                    <a:pt x="11" y="17"/>
                    <a:pt x="11" y="17"/>
                  </a:cubicBezTo>
                  <a:cubicBezTo>
                    <a:pt x="11" y="0"/>
                    <a:pt x="11" y="0"/>
                    <a:pt x="11" y="0"/>
                  </a:cubicBezTo>
                  <a:cubicBezTo>
                    <a:pt x="25" y="0"/>
                    <a:pt x="25" y="0"/>
                    <a:pt x="25" y="0"/>
                  </a:cubicBezTo>
                  <a:cubicBezTo>
                    <a:pt x="25" y="17"/>
                    <a:pt x="25" y="17"/>
                    <a:pt x="25" y="17"/>
                  </a:cubicBezTo>
                  <a:cubicBezTo>
                    <a:pt x="40" y="17"/>
                    <a:pt x="40" y="17"/>
                    <a:pt x="40" y="17"/>
                  </a:cubicBezTo>
                  <a:lnTo>
                    <a:pt x="4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7">
              <a:extLst>
                <a:ext uri="{FF2B5EF4-FFF2-40B4-BE49-F238E27FC236}">
                  <a16:creationId xmlns:a16="http://schemas.microsoft.com/office/drawing/2014/main" id="{C404C79F-B1C5-4AB1-8EF9-795067E1B070}"/>
                </a:ext>
              </a:extLst>
            </p:cNvPr>
            <p:cNvSpPr>
              <a:spLocks noEditPoints="1"/>
            </p:cNvSpPr>
            <p:nvPr userDrawn="1"/>
          </p:nvSpPr>
          <p:spPr bwMode="auto">
            <a:xfrm>
              <a:off x="1747838" y="1066800"/>
              <a:ext cx="58738" cy="68263"/>
            </a:xfrm>
            <a:custGeom>
              <a:avLst/>
              <a:gdLst>
                <a:gd name="T0" fmla="*/ 0 w 65"/>
                <a:gd name="T1" fmla="*/ 38 h 75"/>
                <a:gd name="T2" fmla="*/ 33 w 65"/>
                <a:gd name="T3" fmla="*/ 0 h 75"/>
                <a:gd name="T4" fmla="*/ 65 w 65"/>
                <a:gd name="T5" fmla="*/ 36 h 75"/>
                <a:gd name="T6" fmla="*/ 65 w 65"/>
                <a:gd name="T7" fmla="*/ 41 h 75"/>
                <a:gd name="T8" fmla="*/ 14 w 65"/>
                <a:gd name="T9" fmla="*/ 41 h 75"/>
                <a:gd name="T10" fmla="*/ 35 w 65"/>
                <a:gd name="T11" fmla="*/ 63 h 75"/>
                <a:gd name="T12" fmla="*/ 51 w 65"/>
                <a:gd name="T13" fmla="*/ 53 h 75"/>
                <a:gd name="T14" fmla="*/ 64 w 65"/>
                <a:gd name="T15" fmla="*/ 55 h 75"/>
                <a:gd name="T16" fmla="*/ 34 w 65"/>
                <a:gd name="T17" fmla="*/ 75 h 75"/>
                <a:gd name="T18" fmla="*/ 0 w 65"/>
                <a:gd name="T19" fmla="*/ 38 h 75"/>
                <a:gd name="T20" fmla="*/ 52 w 65"/>
                <a:gd name="T21" fmla="*/ 31 h 75"/>
                <a:gd name="T22" fmla="*/ 33 w 65"/>
                <a:gd name="T23" fmla="*/ 12 h 75"/>
                <a:gd name="T24" fmla="*/ 14 w 65"/>
                <a:gd name="T25" fmla="*/ 31 h 75"/>
                <a:gd name="T26" fmla="*/ 52 w 65"/>
                <a:gd name="T27"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5">
                  <a:moveTo>
                    <a:pt x="0" y="38"/>
                  </a:moveTo>
                  <a:cubicBezTo>
                    <a:pt x="0" y="15"/>
                    <a:pt x="13" y="0"/>
                    <a:pt x="33" y="0"/>
                  </a:cubicBezTo>
                  <a:cubicBezTo>
                    <a:pt x="50" y="0"/>
                    <a:pt x="65" y="10"/>
                    <a:pt x="65" y="36"/>
                  </a:cubicBezTo>
                  <a:cubicBezTo>
                    <a:pt x="65" y="41"/>
                    <a:pt x="65" y="41"/>
                    <a:pt x="65" y="41"/>
                  </a:cubicBezTo>
                  <a:cubicBezTo>
                    <a:pt x="14" y="41"/>
                    <a:pt x="14" y="41"/>
                    <a:pt x="14" y="41"/>
                  </a:cubicBezTo>
                  <a:cubicBezTo>
                    <a:pt x="14" y="55"/>
                    <a:pt x="23" y="63"/>
                    <a:pt x="35" y="63"/>
                  </a:cubicBezTo>
                  <a:cubicBezTo>
                    <a:pt x="42" y="63"/>
                    <a:pt x="49" y="60"/>
                    <a:pt x="51" y="53"/>
                  </a:cubicBezTo>
                  <a:cubicBezTo>
                    <a:pt x="64" y="55"/>
                    <a:pt x="64" y="55"/>
                    <a:pt x="64" y="55"/>
                  </a:cubicBezTo>
                  <a:cubicBezTo>
                    <a:pt x="61" y="67"/>
                    <a:pt x="50" y="75"/>
                    <a:pt x="34" y="75"/>
                  </a:cubicBezTo>
                  <a:cubicBezTo>
                    <a:pt x="13" y="75"/>
                    <a:pt x="0" y="60"/>
                    <a:pt x="0" y="38"/>
                  </a:cubicBezTo>
                  <a:close/>
                  <a:moveTo>
                    <a:pt x="52" y="31"/>
                  </a:moveTo>
                  <a:cubicBezTo>
                    <a:pt x="51" y="20"/>
                    <a:pt x="44" y="12"/>
                    <a:pt x="33" y="12"/>
                  </a:cubicBezTo>
                  <a:cubicBezTo>
                    <a:pt x="22" y="12"/>
                    <a:pt x="15" y="21"/>
                    <a:pt x="14" y="31"/>
                  </a:cubicBezTo>
                  <a:lnTo>
                    <a:pt x="52"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8">
              <a:extLst>
                <a:ext uri="{FF2B5EF4-FFF2-40B4-BE49-F238E27FC236}">
                  <a16:creationId xmlns:a16="http://schemas.microsoft.com/office/drawing/2014/main" id="{20165FDF-BBB7-4738-A51E-6D2029798BE0}"/>
                </a:ext>
              </a:extLst>
            </p:cNvPr>
            <p:cNvSpPr>
              <a:spLocks noEditPoints="1"/>
            </p:cNvSpPr>
            <p:nvPr userDrawn="1"/>
          </p:nvSpPr>
          <p:spPr bwMode="auto">
            <a:xfrm>
              <a:off x="1846263" y="1066800"/>
              <a:ext cx="60325" cy="68263"/>
            </a:xfrm>
            <a:custGeom>
              <a:avLst/>
              <a:gdLst>
                <a:gd name="T0" fmla="*/ 0 w 67"/>
                <a:gd name="T1" fmla="*/ 37 h 75"/>
                <a:gd name="T2" fmla="*/ 33 w 67"/>
                <a:gd name="T3" fmla="*/ 0 h 75"/>
                <a:gd name="T4" fmla="*/ 67 w 67"/>
                <a:gd name="T5" fmla="*/ 37 h 75"/>
                <a:gd name="T6" fmla="*/ 33 w 67"/>
                <a:gd name="T7" fmla="*/ 75 h 75"/>
                <a:gd name="T8" fmla="*/ 0 w 67"/>
                <a:gd name="T9" fmla="*/ 37 h 75"/>
                <a:gd name="T10" fmla="*/ 53 w 67"/>
                <a:gd name="T11" fmla="*/ 37 h 75"/>
                <a:gd name="T12" fmla="*/ 33 w 67"/>
                <a:gd name="T13" fmla="*/ 12 h 75"/>
                <a:gd name="T14" fmla="*/ 14 w 67"/>
                <a:gd name="T15" fmla="*/ 37 h 75"/>
                <a:gd name="T16" fmla="*/ 33 w 67"/>
                <a:gd name="T17" fmla="*/ 63 h 75"/>
                <a:gd name="T18" fmla="*/ 53 w 6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75">
                  <a:moveTo>
                    <a:pt x="0" y="37"/>
                  </a:moveTo>
                  <a:cubicBezTo>
                    <a:pt x="0" y="15"/>
                    <a:pt x="13" y="0"/>
                    <a:pt x="33" y="0"/>
                  </a:cubicBezTo>
                  <a:cubicBezTo>
                    <a:pt x="53" y="0"/>
                    <a:pt x="67" y="15"/>
                    <a:pt x="67" y="37"/>
                  </a:cubicBezTo>
                  <a:cubicBezTo>
                    <a:pt x="67" y="60"/>
                    <a:pt x="53" y="75"/>
                    <a:pt x="33" y="75"/>
                  </a:cubicBezTo>
                  <a:cubicBezTo>
                    <a:pt x="13" y="75"/>
                    <a:pt x="0" y="60"/>
                    <a:pt x="0" y="37"/>
                  </a:cubicBezTo>
                  <a:close/>
                  <a:moveTo>
                    <a:pt x="53" y="37"/>
                  </a:moveTo>
                  <a:cubicBezTo>
                    <a:pt x="53" y="24"/>
                    <a:pt x="46" y="12"/>
                    <a:pt x="33" y="12"/>
                  </a:cubicBezTo>
                  <a:cubicBezTo>
                    <a:pt x="20" y="12"/>
                    <a:pt x="14" y="24"/>
                    <a:pt x="14" y="37"/>
                  </a:cubicBezTo>
                  <a:cubicBezTo>
                    <a:pt x="14" y="51"/>
                    <a:pt x="20" y="63"/>
                    <a:pt x="33" y="63"/>
                  </a:cubicBezTo>
                  <a:cubicBezTo>
                    <a:pt x="46" y="63"/>
                    <a:pt x="53" y="51"/>
                    <a:pt x="53"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9">
              <a:extLst>
                <a:ext uri="{FF2B5EF4-FFF2-40B4-BE49-F238E27FC236}">
                  <a16:creationId xmlns:a16="http://schemas.microsoft.com/office/drawing/2014/main" id="{3A493FCA-1126-4755-AE2A-2FA5E6E4E21D}"/>
                </a:ext>
              </a:extLst>
            </p:cNvPr>
            <p:cNvSpPr>
              <a:spLocks/>
            </p:cNvSpPr>
            <p:nvPr userDrawn="1"/>
          </p:nvSpPr>
          <p:spPr bwMode="auto">
            <a:xfrm>
              <a:off x="1912938" y="1041400"/>
              <a:ext cx="41275" cy="90488"/>
            </a:xfrm>
            <a:custGeom>
              <a:avLst/>
              <a:gdLst>
                <a:gd name="T0" fmla="*/ 41 w 44"/>
                <a:gd name="T1" fmla="*/ 39 h 100"/>
                <a:gd name="T2" fmla="*/ 25 w 44"/>
                <a:gd name="T3" fmla="*/ 39 h 100"/>
                <a:gd name="T4" fmla="*/ 25 w 44"/>
                <a:gd name="T5" fmla="*/ 100 h 100"/>
                <a:gd name="T6" fmla="*/ 11 w 44"/>
                <a:gd name="T7" fmla="*/ 100 h 100"/>
                <a:gd name="T8" fmla="*/ 11 w 44"/>
                <a:gd name="T9" fmla="*/ 39 h 100"/>
                <a:gd name="T10" fmla="*/ 0 w 44"/>
                <a:gd name="T11" fmla="*/ 39 h 100"/>
                <a:gd name="T12" fmla="*/ 0 w 44"/>
                <a:gd name="T13" fmla="*/ 28 h 100"/>
                <a:gd name="T14" fmla="*/ 11 w 44"/>
                <a:gd name="T15" fmla="*/ 28 h 100"/>
                <a:gd name="T16" fmla="*/ 11 w 44"/>
                <a:gd name="T17" fmla="*/ 20 h 100"/>
                <a:gd name="T18" fmla="*/ 32 w 44"/>
                <a:gd name="T19" fmla="*/ 0 h 100"/>
                <a:gd name="T20" fmla="*/ 44 w 44"/>
                <a:gd name="T21" fmla="*/ 2 h 100"/>
                <a:gd name="T22" fmla="*/ 41 w 44"/>
                <a:gd name="T23" fmla="*/ 13 h 100"/>
                <a:gd name="T24" fmla="*/ 35 w 44"/>
                <a:gd name="T25" fmla="*/ 12 h 100"/>
                <a:gd name="T26" fmla="*/ 25 w 44"/>
                <a:gd name="T27" fmla="*/ 22 h 100"/>
                <a:gd name="T28" fmla="*/ 25 w 44"/>
                <a:gd name="T29" fmla="*/ 28 h 100"/>
                <a:gd name="T30" fmla="*/ 41 w 44"/>
                <a:gd name="T31" fmla="*/ 28 h 100"/>
                <a:gd name="T32" fmla="*/ 41 w 44"/>
                <a:gd name="T33" fmla="*/ 3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100">
                  <a:moveTo>
                    <a:pt x="41" y="39"/>
                  </a:moveTo>
                  <a:cubicBezTo>
                    <a:pt x="25" y="39"/>
                    <a:pt x="25" y="39"/>
                    <a:pt x="25" y="39"/>
                  </a:cubicBezTo>
                  <a:cubicBezTo>
                    <a:pt x="25" y="100"/>
                    <a:pt x="25" y="100"/>
                    <a:pt x="25" y="100"/>
                  </a:cubicBezTo>
                  <a:cubicBezTo>
                    <a:pt x="11" y="100"/>
                    <a:pt x="11" y="100"/>
                    <a:pt x="11" y="100"/>
                  </a:cubicBezTo>
                  <a:cubicBezTo>
                    <a:pt x="11" y="39"/>
                    <a:pt x="11" y="39"/>
                    <a:pt x="11" y="39"/>
                  </a:cubicBezTo>
                  <a:cubicBezTo>
                    <a:pt x="0" y="39"/>
                    <a:pt x="0" y="39"/>
                    <a:pt x="0" y="39"/>
                  </a:cubicBezTo>
                  <a:cubicBezTo>
                    <a:pt x="0" y="28"/>
                    <a:pt x="0" y="28"/>
                    <a:pt x="0" y="28"/>
                  </a:cubicBezTo>
                  <a:cubicBezTo>
                    <a:pt x="11" y="28"/>
                    <a:pt x="11" y="28"/>
                    <a:pt x="11" y="28"/>
                  </a:cubicBezTo>
                  <a:cubicBezTo>
                    <a:pt x="11" y="20"/>
                    <a:pt x="11" y="20"/>
                    <a:pt x="11" y="20"/>
                  </a:cubicBezTo>
                  <a:cubicBezTo>
                    <a:pt x="11" y="6"/>
                    <a:pt x="21" y="0"/>
                    <a:pt x="32" y="0"/>
                  </a:cubicBezTo>
                  <a:cubicBezTo>
                    <a:pt x="38" y="0"/>
                    <a:pt x="42" y="1"/>
                    <a:pt x="44" y="2"/>
                  </a:cubicBezTo>
                  <a:cubicBezTo>
                    <a:pt x="41" y="13"/>
                    <a:pt x="41" y="13"/>
                    <a:pt x="41" y="13"/>
                  </a:cubicBezTo>
                  <a:cubicBezTo>
                    <a:pt x="40" y="13"/>
                    <a:pt x="37" y="12"/>
                    <a:pt x="35" y="12"/>
                  </a:cubicBezTo>
                  <a:cubicBezTo>
                    <a:pt x="28" y="12"/>
                    <a:pt x="25" y="15"/>
                    <a:pt x="25" y="22"/>
                  </a:cubicBezTo>
                  <a:cubicBezTo>
                    <a:pt x="25" y="28"/>
                    <a:pt x="25" y="28"/>
                    <a:pt x="25" y="28"/>
                  </a:cubicBezTo>
                  <a:cubicBezTo>
                    <a:pt x="41" y="28"/>
                    <a:pt x="41" y="28"/>
                    <a:pt x="41" y="28"/>
                  </a:cubicBezTo>
                  <a:lnTo>
                    <a:pt x="41"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40">
              <a:extLst>
                <a:ext uri="{FF2B5EF4-FFF2-40B4-BE49-F238E27FC236}">
                  <a16:creationId xmlns:a16="http://schemas.microsoft.com/office/drawing/2014/main" id="{B70EE297-FAB4-44E5-9450-0A3267A1E0AA}"/>
                </a:ext>
              </a:extLst>
            </p:cNvPr>
            <p:cNvSpPr>
              <a:spLocks noEditPoints="1"/>
            </p:cNvSpPr>
            <p:nvPr userDrawn="1"/>
          </p:nvSpPr>
          <p:spPr bwMode="auto">
            <a:xfrm>
              <a:off x="1992313" y="1044575"/>
              <a:ext cx="63500" cy="87313"/>
            </a:xfrm>
            <a:custGeom>
              <a:avLst/>
              <a:gdLst>
                <a:gd name="T0" fmla="*/ 0 w 69"/>
                <a:gd name="T1" fmla="*/ 0 h 96"/>
                <a:gd name="T2" fmla="*/ 35 w 69"/>
                <a:gd name="T3" fmla="*/ 0 h 96"/>
                <a:gd name="T4" fmla="*/ 66 w 69"/>
                <a:gd name="T5" fmla="*/ 25 h 96"/>
                <a:gd name="T6" fmla="*/ 49 w 69"/>
                <a:gd name="T7" fmla="*/ 46 h 96"/>
                <a:gd name="T8" fmla="*/ 49 w 69"/>
                <a:gd name="T9" fmla="*/ 47 h 96"/>
                <a:gd name="T10" fmla="*/ 69 w 69"/>
                <a:gd name="T11" fmla="*/ 70 h 96"/>
                <a:gd name="T12" fmla="*/ 37 w 69"/>
                <a:gd name="T13" fmla="*/ 96 h 96"/>
                <a:gd name="T14" fmla="*/ 0 w 69"/>
                <a:gd name="T15" fmla="*/ 96 h 96"/>
                <a:gd name="T16" fmla="*/ 0 w 69"/>
                <a:gd name="T17" fmla="*/ 0 h 96"/>
                <a:gd name="T18" fmla="*/ 34 w 69"/>
                <a:gd name="T19" fmla="*/ 42 h 96"/>
                <a:gd name="T20" fmla="*/ 51 w 69"/>
                <a:gd name="T21" fmla="*/ 26 h 96"/>
                <a:gd name="T22" fmla="*/ 34 w 69"/>
                <a:gd name="T23" fmla="*/ 12 h 96"/>
                <a:gd name="T24" fmla="*/ 15 w 69"/>
                <a:gd name="T25" fmla="*/ 12 h 96"/>
                <a:gd name="T26" fmla="*/ 15 w 69"/>
                <a:gd name="T27" fmla="*/ 42 h 96"/>
                <a:gd name="T28" fmla="*/ 34 w 69"/>
                <a:gd name="T29" fmla="*/ 42 h 96"/>
                <a:gd name="T30" fmla="*/ 36 w 69"/>
                <a:gd name="T31" fmla="*/ 84 h 96"/>
                <a:gd name="T32" fmla="*/ 55 w 69"/>
                <a:gd name="T33" fmla="*/ 70 h 96"/>
                <a:gd name="T34" fmla="*/ 36 w 69"/>
                <a:gd name="T35" fmla="*/ 53 h 96"/>
                <a:gd name="T36" fmla="*/ 15 w 69"/>
                <a:gd name="T37" fmla="*/ 53 h 96"/>
                <a:gd name="T38" fmla="*/ 15 w 69"/>
                <a:gd name="T39" fmla="*/ 84 h 96"/>
                <a:gd name="T40" fmla="*/ 36 w 69"/>
                <a:gd name="T41"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96">
                  <a:moveTo>
                    <a:pt x="0" y="0"/>
                  </a:moveTo>
                  <a:cubicBezTo>
                    <a:pt x="35" y="0"/>
                    <a:pt x="35" y="0"/>
                    <a:pt x="35" y="0"/>
                  </a:cubicBezTo>
                  <a:cubicBezTo>
                    <a:pt x="56" y="0"/>
                    <a:pt x="66" y="11"/>
                    <a:pt x="66" y="25"/>
                  </a:cubicBezTo>
                  <a:cubicBezTo>
                    <a:pt x="66" y="37"/>
                    <a:pt x="58" y="43"/>
                    <a:pt x="49" y="46"/>
                  </a:cubicBezTo>
                  <a:cubicBezTo>
                    <a:pt x="49" y="47"/>
                    <a:pt x="49" y="47"/>
                    <a:pt x="49" y="47"/>
                  </a:cubicBezTo>
                  <a:cubicBezTo>
                    <a:pt x="59" y="47"/>
                    <a:pt x="69" y="55"/>
                    <a:pt x="69" y="70"/>
                  </a:cubicBezTo>
                  <a:cubicBezTo>
                    <a:pt x="69" y="85"/>
                    <a:pt x="59" y="96"/>
                    <a:pt x="37" y="96"/>
                  </a:cubicBezTo>
                  <a:cubicBezTo>
                    <a:pt x="0" y="96"/>
                    <a:pt x="0" y="96"/>
                    <a:pt x="0" y="96"/>
                  </a:cubicBezTo>
                  <a:lnTo>
                    <a:pt x="0" y="0"/>
                  </a:lnTo>
                  <a:close/>
                  <a:moveTo>
                    <a:pt x="34" y="42"/>
                  </a:moveTo>
                  <a:cubicBezTo>
                    <a:pt x="44" y="42"/>
                    <a:pt x="51" y="36"/>
                    <a:pt x="51" y="26"/>
                  </a:cubicBezTo>
                  <a:cubicBezTo>
                    <a:pt x="51" y="19"/>
                    <a:pt x="46" y="12"/>
                    <a:pt x="34" y="12"/>
                  </a:cubicBezTo>
                  <a:cubicBezTo>
                    <a:pt x="15" y="12"/>
                    <a:pt x="15" y="12"/>
                    <a:pt x="15" y="12"/>
                  </a:cubicBezTo>
                  <a:cubicBezTo>
                    <a:pt x="15" y="42"/>
                    <a:pt x="15" y="42"/>
                    <a:pt x="15" y="42"/>
                  </a:cubicBezTo>
                  <a:lnTo>
                    <a:pt x="34" y="42"/>
                  </a:lnTo>
                  <a:close/>
                  <a:moveTo>
                    <a:pt x="36" y="84"/>
                  </a:moveTo>
                  <a:cubicBezTo>
                    <a:pt x="49" y="84"/>
                    <a:pt x="55" y="78"/>
                    <a:pt x="55" y="70"/>
                  </a:cubicBezTo>
                  <a:cubicBezTo>
                    <a:pt x="55" y="60"/>
                    <a:pt x="48" y="53"/>
                    <a:pt x="36" y="53"/>
                  </a:cubicBezTo>
                  <a:cubicBezTo>
                    <a:pt x="15" y="53"/>
                    <a:pt x="15" y="53"/>
                    <a:pt x="15" y="53"/>
                  </a:cubicBezTo>
                  <a:cubicBezTo>
                    <a:pt x="15" y="84"/>
                    <a:pt x="15" y="84"/>
                    <a:pt x="15" y="84"/>
                  </a:cubicBezTo>
                  <a:lnTo>
                    <a:pt x="36"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41">
              <a:extLst>
                <a:ext uri="{FF2B5EF4-FFF2-40B4-BE49-F238E27FC236}">
                  <a16:creationId xmlns:a16="http://schemas.microsoft.com/office/drawing/2014/main" id="{F8B29580-C230-4CDB-9FFB-177382160680}"/>
                </a:ext>
              </a:extLst>
            </p:cNvPr>
            <p:cNvSpPr>
              <a:spLocks/>
            </p:cNvSpPr>
            <p:nvPr userDrawn="1"/>
          </p:nvSpPr>
          <p:spPr bwMode="auto">
            <a:xfrm>
              <a:off x="2068513" y="1066800"/>
              <a:ext cx="53975" cy="66675"/>
            </a:xfrm>
            <a:custGeom>
              <a:avLst/>
              <a:gdLst>
                <a:gd name="T0" fmla="*/ 46 w 60"/>
                <a:gd name="T1" fmla="*/ 0 h 73"/>
                <a:gd name="T2" fmla="*/ 60 w 60"/>
                <a:gd name="T3" fmla="*/ 0 h 73"/>
                <a:gd name="T4" fmla="*/ 60 w 60"/>
                <a:gd name="T5" fmla="*/ 72 h 73"/>
                <a:gd name="T6" fmla="*/ 46 w 60"/>
                <a:gd name="T7" fmla="*/ 72 h 73"/>
                <a:gd name="T8" fmla="*/ 46 w 60"/>
                <a:gd name="T9" fmla="*/ 60 h 73"/>
                <a:gd name="T10" fmla="*/ 46 w 60"/>
                <a:gd name="T11" fmla="*/ 60 h 73"/>
                <a:gd name="T12" fmla="*/ 24 w 60"/>
                <a:gd name="T13" fmla="*/ 73 h 73"/>
                <a:gd name="T14" fmla="*/ 0 w 60"/>
                <a:gd name="T15" fmla="*/ 46 h 73"/>
                <a:gd name="T16" fmla="*/ 0 w 60"/>
                <a:gd name="T17" fmla="*/ 0 h 73"/>
                <a:gd name="T18" fmla="*/ 14 w 60"/>
                <a:gd name="T19" fmla="*/ 0 h 73"/>
                <a:gd name="T20" fmla="*/ 14 w 60"/>
                <a:gd name="T21" fmla="*/ 44 h 73"/>
                <a:gd name="T22" fmla="*/ 29 w 60"/>
                <a:gd name="T23" fmla="*/ 60 h 73"/>
                <a:gd name="T24" fmla="*/ 46 w 60"/>
                <a:gd name="T25" fmla="*/ 42 h 73"/>
                <a:gd name="T26" fmla="*/ 46 w 60"/>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3">
                  <a:moveTo>
                    <a:pt x="46" y="0"/>
                  </a:moveTo>
                  <a:cubicBezTo>
                    <a:pt x="60" y="0"/>
                    <a:pt x="60" y="0"/>
                    <a:pt x="60" y="0"/>
                  </a:cubicBezTo>
                  <a:cubicBezTo>
                    <a:pt x="60" y="72"/>
                    <a:pt x="60" y="72"/>
                    <a:pt x="60" y="72"/>
                  </a:cubicBezTo>
                  <a:cubicBezTo>
                    <a:pt x="46" y="72"/>
                    <a:pt x="46" y="72"/>
                    <a:pt x="46" y="72"/>
                  </a:cubicBezTo>
                  <a:cubicBezTo>
                    <a:pt x="46" y="60"/>
                    <a:pt x="46" y="60"/>
                    <a:pt x="46" y="60"/>
                  </a:cubicBezTo>
                  <a:cubicBezTo>
                    <a:pt x="46" y="60"/>
                    <a:pt x="46" y="60"/>
                    <a:pt x="46" y="60"/>
                  </a:cubicBezTo>
                  <a:cubicBezTo>
                    <a:pt x="42" y="67"/>
                    <a:pt x="35" y="73"/>
                    <a:pt x="24" y="73"/>
                  </a:cubicBezTo>
                  <a:cubicBezTo>
                    <a:pt x="10" y="73"/>
                    <a:pt x="0" y="64"/>
                    <a:pt x="0" y="46"/>
                  </a:cubicBezTo>
                  <a:cubicBezTo>
                    <a:pt x="0" y="0"/>
                    <a:pt x="0" y="0"/>
                    <a:pt x="0" y="0"/>
                  </a:cubicBezTo>
                  <a:cubicBezTo>
                    <a:pt x="14" y="0"/>
                    <a:pt x="14" y="0"/>
                    <a:pt x="14" y="0"/>
                  </a:cubicBezTo>
                  <a:cubicBezTo>
                    <a:pt x="14" y="44"/>
                    <a:pt x="14" y="44"/>
                    <a:pt x="14" y="44"/>
                  </a:cubicBezTo>
                  <a:cubicBezTo>
                    <a:pt x="14" y="54"/>
                    <a:pt x="20" y="60"/>
                    <a:pt x="29" y="60"/>
                  </a:cubicBezTo>
                  <a:cubicBezTo>
                    <a:pt x="37" y="60"/>
                    <a:pt x="46" y="55"/>
                    <a:pt x="46" y="42"/>
                  </a:cubicBezTo>
                  <a:lnTo>
                    <a:pt x="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42">
              <a:extLst>
                <a:ext uri="{FF2B5EF4-FFF2-40B4-BE49-F238E27FC236}">
                  <a16:creationId xmlns:a16="http://schemas.microsoft.com/office/drawing/2014/main" id="{C0E0A7C6-C156-4ADA-BA20-4F892E11DF7B}"/>
                </a:ext>
              </a:extLst>
            </p:cNvPr>
            <p:cNvSpPr>
              <a:spLocks noEditPoints="1"/>
            </p:cNvSpPr>
            <p:nvPr userDrawn="1"/>
          </p:nvSpPr>
          <p:spPr bwMode="auto">
            <a:xfrm>
              <a:off x="2136775" y="1041400"/>
              <a:ext cx="15875" cy="90488"/>
            </a:xfrm>
            <a:custGeom>
              <a:avLst/>
              <a:gdLst>
                <a:gd name="T0" fmla="*/ 0 w 18"/>
                <a:gd name="T1" fmla="*/ 9 h 100"/>
                <a:gd name="T2" fmla="*/ 9 w 18"/>
                <a:gd name="T3" fmla="*/ 0 h 100"/>
                <a:gd name="T4" fmla="*/ 18 w 18"/>
                <a:gd name="T5" fmla="*/ 9 h 100"/>
                <a:gd name="T6" fmla="*/ 9 w 18"/>
                <a:gd name="T7" fmla="*/ 17 h 100"/>
                <a:gd name="T8" fmla="*/ 0 w 18"/>
                <a:gd name="T9" fmla="*/ 9 h 100"/>
                <a:gd name="T10" fmla="*/ 2 w 18"/>
                <a:gd name="T11" fmla="*/ 28 h 100"/>
                <a:gd name="T12" fmla="*/ 16 w 18"/>
                <a:gd name="T13" fmla="*/ 28 h 100"/>
                <a:gd name="T14" fmla="*/ 16 w 18"/>
                <a:gd name="T15" fmla="*/ 100 h 100"/>
                <a:gd name="T16" fmla="*/ 2 w 18"/>
                <a:gd name="T17" fmla="*/ 100 h 100"/>
                <a:gd name="T18" fmla="*/ 2 w 18"/>
                <a:gd name="T19" fmla="*/ 2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00">
                  <a:moveTo>
                    <a:pt x="0" y="9"/>
                  </a:moveTo>
                  <a:cubicBezTo>
                    <a:pt x="0" y="4"/>
                    <a:pt x="4" y="0"/>
                    <a:pt x="9" y="0"/>
                  </a:cubicBezTo>
                  <a:cubicBezTo>
                    <a:pt x="14" y="0"/>
                    <a:pt x="18" y="4"/>
                    <a:pt x="18" y="9"/>
                  </a:cubicBezTo>
                  <a:cubicBezTo>
                    <a:pt x="18" y="13"/>
                    <a:pt x="14" y="17"/>
                    <a:pt x="9" y="17"/>
                  </a:cubicBezTo>
                  <a:cubicBezTo>
                    <a:pt x="4" y="17"/>
                    <a:pt x="0" y="13"/>
                    <a:pt x="0" y="9"/>
                  </a:cubicBezTo>
                  <a:close/>
                  <a:moveTo>
                    <a:pt x="2" y="28"/>
                  </a:moveTo>
                  <a:cubicBezTo>
                    <a:pt x="16" y="28"/>
                    <a:pt x="16" y="28"/>
                    <a:pt x="16" y="28"/>
                  </a:cubicBezTo>
                  <a:cubicBezTo>
                    <a:pt x="16" y="100"/>
                    <a:pt x="16" y="100"/>
                    <a:pt x="16" y="100"/>
                  </a:cubicBezTo>
                  <a:cubicBezTo>
                    <a:pt x="2" y="100"/>
                    <a:pt x="2" y="100"/>
                    <a:pt x="2" y="100"/>
                  </a:cubicBezTo>
                  <a:lnTo>
                    <a:pt x="2"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Rectangle 43">
              <a:extLst>
                <a:ext uri="{FF2B5EF4-FFF2-40B4-BE49-F238E27FC236}">
                  <a16:creationId xmlns:a16="http://schemas.microsoft.com/office/drawing/2014/main" id="{94FD6739-77E2-4070-8E63-BAD41E46011F}"/>
                </a:ext>
              </a:extLst>
            </p:cNvPr>
            <p:cNvSpPr>
              <a:spLocks noChangeArrowheads="1"/>
            </p:cNvSpPr>
            <p:nvPr userDrawn="1"/>
          </p:nvSpPr>
          <p:spPr bwMode="auto">
            <a:xfrm>
              <a:off x="2166938" y="1044575"/>
              <a:ext cx="12700" cy="873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44">
              <a:extLst>
                <a:ext uri="{FF2B5EF4-FFF2-40B4-BE49-F238E27FC236}">
                  <a16:creationId xmlns:a16="http://schemas.microsoft.com/office/drawing/2014/main" id="{DCB5E062-0939-4D86-88C5-BEFC2690AC3C}"/>
                </a:ext>
              </a:extLst>
            </p:cNvPr>
            <p:cNvSpPr>
              <a:spLocks noEditPoints="1"/>
            </p:cNvSpPr>
            <p:nvPr userDrawn="1"/>
          </p:nvSpPr>
          <p:spPr bwMode="auto">
            <a:xfrm>
              <a:off x="2190750" y="1044575"/>
              <a:ext cx="60325" cy="90488"/>
            </a:xfrm>
            <a:custGeom>
              <a:avLst/>
              <a:gdLst>
                <a:gd name="T0" fmla="*/ 0 w 66"/>
                <a:gd name="T1" fmla="*/ 60 h 98"/>
                <a:gd name="T2" fmla="*/ 31 w 66"/>
                <a:gd name="T3" fmla="*/ 23 h 98"/>
                <a:gd name="T4" fmla="*/ 51 w 66"/>
                <a:gd name="T5" fmla="*/ 36 h 98"/>
                <a:gd name="T6" fmla="*/ 52 w 66"/>
                <a:gd name="T7" fmla="*/ 36 h 98"/>
                <a:gd name="T8" fmla="*/ 52 w 66"/>
                <a:gd name="T9" fmla="*/ 0 h 98"/>
                <a:gd name="T10" fmla="*/ 66 w 66"/>
                <a:gd name="T11" fmla="*/ 0 h 98"/>
                <a:gd name="T12" fmla="*/ 66 w 66"/>
                <a:gd name="T13" fmla="*/ 96 h 98"/>
                <a:gd name="T14" fmla="*/ 53 w 66"/>
                <a:gd name="T15" fmla="*/ 96 h 98"/>
                <a:gd name="T16" fmla="*/ 53 w 66"/>
                <a:gd name="T17" fmla="*/ 85 h 98"/>
                <a:gd name="T18" fmla="*/ 51 w 66"/>
                <a:gd name="T19" fmla="*/ 85 h 98"/>
                <a:gd name="T20" fmla="*/ 31 w 66"/>
                <a:gd name="T21" fmla="*/ 98 h 98"/>
                <a:gd name="T22" fmla="*/ 0 w 66"/>
                <a:gd name="T23" fmla="*/ 60 h 98"/>
                <a:gd name="T24" fmla="*/ 52 w 66"/>
                <a:gd name="T25" fmla="*/ 60 h 98"/>
                <a:gd name="T26" fmla="*/ 34 w 66"/>
                <a:gd name="T27" fmla="*/ 35 h 98"/>
                <a:gd name="T28" fmla="*/ 15 w 66"/>
                <a:gd name="T29" fmla="*/ 60 h 98"/>
                <a:gd name="T30" fmla="*/ 34 w 66"/>
                <a:gd name="T31" fmla="*/ 86 h 98"/>
                <a:gd name="T32" fmla="*/ 52 w 66"/>
                <a:gd name="T33" fmla="*/ 6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60"/>
                  </a:moveTo>
                  <a:cubicBezTo>
                    <a:pt x="0" y="37"/>
                    <a:pt x="13" y="23"/>
                    <a:pt x="31" y="23"/>
                  </a:cubicBezTo>
                  <a:cubicBezTo>
                    <a:pt x="44" y="23"/>
                    <a:pt x="49" y="31"/>
                    <a:pt x="51" y="36"/>
                  </a:cubicBezTo>
                  <a:cubicBezTo>
                    <a:pt x="52" y="36"/>
                    <a:pt x="52" y="36"/>
                    <a:pt x="52" y="36"/>
                  </a:cubicBezTo>
                  <a:cubicBezTo>
                    <a:pt x="52" y="0"/>
                    <a:pt x="52" y="0"/>
                    <a:pt x="52" y="0"/>
                  </a:cubicBezTo>
                  <a:cubicBezTo>
                    <a:pt x="66" y="0"/>
                    <a:pt x="66" y="0"/>
                    <a:pt x="66" y="0"/>
                  </a:cubicBezTo>
                  <a:cubicBezTo>
                    <a:pt x="66" y="96"/>
                    <a:pt x="66" y="96"/>
                    <a:pt x="66" y="96"/>
                  </a:cubicBezTo>
                  <a:cubicBezTo>
                    <a:pt x="53" y="96"/>
                    <a:pt x="53" y="96"/>
                    <a:pt x="53" y="96"/>
                  </a:cubicBezTo>
                  <a:cubicBezTo>
                    <a:pt x="53" y="85"/>
                    <a:pt x="53" y="85"/>
                    <a:pt x="53" y="85"/>
                  </a:cubicBezTo>
                  <a:cubicBezTo>
                    <a:pt x="51" y="85"/>
                    <a:pt x="51" y="85"/>
                    <a:pt x="51" y="85"/>
                  </a:cubicBezTo>
                  <a:cubicBezTo>
                    <a:pt x="49" y="90"/>
                    <a:pt x="44" y="98"/>
                    <a:pt x="31" y="98"/>
                  </a:cubicBezTo>
                  <a:cubicBezTo>
                    <a:pt x="13" y="98"/>
                    <a:pt x="0" y="84"/>
                    <a:pt x="0" y="60"/>
                  </a:cubicBezTo>
                  <a:close/>
                  <a:moveTo>
                    <a:pt x="52" y="60"/>
                  </a:moveTo>
                  <a:cubicBezTo>
                    <a:pt x="52" y="45"/>
                    <a:pt x="46" y="35"/>
                    <a:pt x="34" y="35"/>
                  </a:cubicBezTo>
                  <a:cubicBezTo>
                    <a:pt x="21" y="35"/>
                    <a:pt x="15" y="46"/>
                    <a:pt x="15" y="60"/>
                  </a:cubicBezTo>
                  <a:cubicBezTo>
                    <a:pt x="15" y="75"/>
                    <a:pt x="21" y="86"/>
                    <a:pt x="34" y="86"/>
                  </a:cubicBezTo>
                  <a:cubicBezTo>
                    <a:pt x="46" y="86"/>
                    <a:pt x="52" y="75"/>
                    <a:pt x="52"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45">
              <a:extLst>
                <a:ext uri="{FF2B5EF4-FFF2-40B4-BE49-F238E27FC236}">
                  <a16:creationId xmlns:a16="http://schemas.microsoft.com/office/drawing/2014/main" id="{8D996D53-BF62-4248-9A66-B8313C2C801C}"/>
                </a:ext>
              </a:extLst>
            </p:cNvPr>
            <p:cNvSpPr>
              <a:spLocks noEditPoints="1"/>
            </p:cNvSpPr>
            <p:nvPr userDrawn="1"/>
          </p:nvSpPr>
          <p:spPr bwMode="auto">
            <a:xfrm>
              <a:off x="2265363" y="1041400"/>
              <a:ext cx="15875" cy="90488"/>
            </a:xfrm>
            <a:custGeom>
              <a:avLst/>
              <a:gdLst>
                <a:gd name="T0" fmla="*/ 0 w 18"/>
                <a:gd name="T1" fmla="*/ 9 h 100"/>
                <a:gd name="T2" fmla="*/ 9 w 18"/>
                <a:gd name="T3" fmla="*/ 0 h 100"/>
                <a:gd name="T4" fmla="*/ 18 w 18"/>
                <a:gd name="T5" fmla="*/ 9 h 100"/>
                <a:gd name="T6" fmla="*/ 9 w 18"/>
                <a:gd name="T7" fmla="*/ 17 h 100"/>
                <a:gd name="T8" fmla="*/ 0 w 18"/>
                <a:gd name="T9" fmla="*/ 9 h 100"/>
                <a:gd name="T10" fmla="*/ 2 w 18"/>
                <a:gd name="T11" fmla="*/ 28 h 100"/>
                <a:gd name="T12" fmla="*/ 16 w 18"/>
                <a:gd name="T13" fmla="*/ 28 h 100"/>
                <a:gd name="T14" fmla="*/ 16 w 18"/>
                <a:gd name="T15" fmla="*/ 100 h 100"/>
                <a:gd name="T16" fmla="*/ 2 w 18"/>
                <a:gd name="T17" fmla="*/ 100 h 100"/>
                <a:gd name="T18" fmla="*/ 2 w 18"/>
                <a:gd name="T19" fmla="*/ 2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00">
                  <a:moveTo>
                    <a:pt x="0" y="9"/>
                  </a:moveTo>
                  <a:cubicBezTo>
                    <a:pt x="0" y="4"/>
                    <a:pt x="4" y="0"/>
                    <a:pt x="9" y="0"/>
                  </a:cubicBezTo>
                  <a:cubicBezTo>
                    <a:pt x="14" y="0"/>
                    <a:pt x="18" y="4"/>
                    <a:pt x="18" y="9"/>
                  </a:cubicBezTo>
                  <a:cubicBezTo>
                    <a:pt x="18" y="13"/>
                    <a:pt x="14" y="17"/>
                    <a:pt x="9" y="17"/>
                  </a:cubicBezTo>
                  <a:cubicBezTo>
                    <a:pt x="4" y="17"/>
                    <a:pt x="0" y="13"/>
                    <a:pt x="0" y="9"/>
                  </a:cubicBezTo>
                  <a:close/>
                  <a:moveTo>
                    <a:pt x="2" y="28"/>
                  </a:moveTo>
                  <a:cubicBezTo>
                    <a:pt x="16" y="28"/>
                    <a:pt x="16" y="28"/>
                    <a:pt x="16" y="28"/>
                  </a:cubicBezTo>
                  <a:cubicBezTo>
                    <a:pt x="16" y="100"/>
                    <a:pt x="16" y="100"/>
                    <a:pt x="16" y="100"/>
                  </a:cubicBezTo>
                  <a:cubicBezTo>
                    <a:pt x="2" y="100"/>
                    <a:pt x="2" y="100"/>
                    <a:pt x="2" y="100"/>
                  </a:cubicBezTo>
                  <a:lnTo>
                    <a:pt x="2"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46">
              <a:extLst>
                <a:ext uri="{FF2B5EF4-FFF2-40B4-BE49-F238E27FC236}">
                  <a16:creationId xmlns:a16="http://schemas.microsoft.com/office/drawing/2014/main" id="{F8CE9D42-8ED1-41CC-9F55-685E6F83BF78}"/>
                </a:ext>
              </a:extLst>
            </p:cNvPr>
            <p:cNvSpPr>
              <a:spLocks/>
            </p:cNvSpPr>
            <p:nvPr userDrawn="1"/>
          </p:nvSpPr>
          <p:spPr bwMode="auto">
            <a:xfrm>
              <a:off x="2295525" y="1066800"/>
              <a:ext cx="53975" cy="65088"/>
            </a:xfrm>
            <a:custGeom>
              <a:avLst/>
              <a:gdLst>
                <a:gd name="T0" fmla="*/ 14 w 60"/>
                <a:gd name="T1" fmla="*/ 73 h 73"/>
                <a:gd name="T2" fmla="*/ 0 w 60"/>
                <a:gd name="T3" fmla="*/ 73 h 73"/>
                <a:gd name="T4" fmla="*/ 0 w 60"/>
                <a:gd name="T5" fmla="*/ 1 h 73"/>
                <a:gd name="T6" fmla="*/ 14 w 60"/>
                <a:gd name="T7" fmla="*/ 1 h 73"/>
                <a:gd name="T8" fmla="*/ 14 w 60"/>
                <a:gd name="T9" fmla="*/ 13 h 73"/>
                <a:gd name="T10" fmla="*/ 14 w 60"/>
                <a:gd name="T11" fmla="*/ 13 h 73"/>
                <a:gd name="T12" fmla="*/ 36 w 60"/>
                <a:gd name="T13" fmla="*/ 0 h 73"/>
                <a:gd name="T14" fmla="*/ 60 w 60"/>
                <a:gd name="T15" fmla="*/ 27 h 73"/>
                <a:gd name="T16" fmla="*/ 60 w 60"/>
                <a:gd name="T17" fmla="*/ 73 h 73"/>
                <a:gd name="T18" fmla="*/ 46 w 60"/>
                <a:gd name="T19" fmla="*/ 73 h 73"/>
                <a:gd name="T20" fmla="*/ 46 w 60"/>
                <a:gd name="T21" fmla="*/ 29 h 73"/>
                <a:gd name="T22" fmla="*/ 31 w 60"/>
                <a:gd name="T23" fmla="*/ 12 h 73"/>
                <a:gd name="T24" fmla="*/ 14 w 60"/>
                <a:gd name="T25" fmla="*/ 30 h 73"/>
                <a:gd name="T26" fmla="*/ 14 w 60"/>
                <a:gd name="T2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3">
                  <a:moveTo>
                    <a:pt x="14" y="73"/>
                  </a:moveTo>
                  <a:cubicBezTo>
                    <a:pt x="0" y="73"/>
                    <a:pt x="0" y="73"/>
                    <a:pt x="0" y="73"/>
                  </a:cubicBezTo>
                  <a:cubicBezTo>
                    <a:pt x="0" y="1"/>
                    <a:pt x="0" y="1"/>
                    <a:pt x="0" y="1"/>
                  </a:cubicBezTo>
                  <a:cubicBezTo>
                    <a:pt x="14" y="1"/>
                    <a:pt x="14" y="1"/>
                    <a:pt x="14" y="1"/>
                  </a:cubicBezTo>
                  <a:cubicBezTo>
                    <a:pt x="14" y="13"/>
                    <a:pt x="14" y="13"/>
                    <a:pt x="14" y="13"/>
                  </a:cubicBezTo>
                  <a:cubicBezTo>
                    <a:pt x="14" y="13"/>
                    <a:pt x="14" y="13"/>
                    <a:pt x="14" y="13"/>
                  </a:cubicBezTo>
                  <a:cubicBezTo>
                    <a:pt x="18" y="5"/>
                    <a:pt x="25" y="0"/>
                    <a:pt x="36" y="0"/>
                  </a:cubicBezTo>
                  <a:cubicBezTo>
                    <a:pt x="50" y="0"/>
                    <a:pt x="60" y="10"/>
                    <a:pt x="60" y="27"/>
                  </a:cubicBezTo>
                  <a:cubicBezTo>
                    <a:pt x="60" y="73"/>
                    <a:pt x="60" y="73"/>
                    <a:pt x="60" y="73"/>
                  </a:cubicBezTo>
                  <a:cubicBezTo>
                    <a:pt x="46" y="73"/>
                    <a:pt x="46" y="73"/>
                    <a:pt x="46" y="73"/>
                  </a:cubicBezTo>
                  <a:cubicBezTo>
                    <a:pt x="46" y="29"/>
                    <a:pt x="46" y="29"/>
                    <a:pt x="46" y="29"/>
                  </a:cubicBezTo>
                  <a:cubicBezTo>
                    <a:pt x="46" y="19"/>
                    <a:pt x="40" y="12"/>
                    <a:pt x="31" y="12"/>
                  </a:cubicBezTo>
                  <a:cubicBezTo>
                    <a:pt x="21" y="12"/>
                    <a:pt x="14" y="19"/>
                    <a:pt x="14" y="30"/>
                  </a:cubicBezTo>
                  <a:lnTo>
                    <a:pt x="14"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47">
              <a:extLst>
                <a:ext uri="{FF2B5EF4-FFF2-40B4-BE49-F238E27FC236}">
                  <a16:creationId xmlns:a16="http://schemas.microsoft.com/office/drawing/2014/main" id="{24E65CA7-EE13-4EBF-977C-A07E568F3FAA}"/>
                </a:ext>
              </a:extLst>
            </p:cNvPr>
            <p:cNvSpPr>
              <a:spLocks noEditPoints="1"/>
            </p:cNvSpPr>
            <p:nvPr userDrawn="1"/>
          </p:nvSpPr>
          <p:spPr bwMode="auto">
            <a:xfrm>
              <a:off x="2362200" y="1066800"/>
              <a:ext cx="60325" cy="92075"/>
            </a:xfrm>
            <a:custGeom>
              <a:avLst/>
              <a:gdLst>
                <a:gd name="T0" fmla="*/ 3 w 66"/>
                <a:gd name="T1" fmla="*/ 85 h 102"/>
                <a:gd name="T2" fmla="*/ 15 w 66"/>
                <a:gd name="T3" fmla="*/ 80 h 102"/>
                <a:gd name="T4" fmla="*/ 33 w 66"/>
                <a:gd name="T5" fmla="*/ 90 h 102"/>
                <a:gd name="T6" fmla="*/ 52 w 66"/>
                <a:gd name="T7" fmla="*/ 74 h 102"/>
                <a:gd name="T8" fmla="*/ 52 w 66"/>
                <a:gd name="T9" fmla="*/ 60 h 102"/>
                <a:gd name="T10" fmla="*/ 51 w 66"/>
                <a:gd name="T11" fmla="*/ 60 h 102"/>
                <a:gd name="T12" fmla="*/ 30 w 66"/>
                <a:gd name="T13" fmla="*/ 72 h 102"/>
                <a:gd name="T14" fmla="*/ 0 w 66"/>
                <a:gd name="T15" fmla="*/ 37 h 102"/>
                <a:gd name="T16" fmla="*/ 30 w 66"/>
                <a:gd name="T17" fmla="*/ 0 h 102"/>
                <a:gd name="T18" fmla="*/ 51 w 66"/>
                <a:gd name="T19" fmla="*/ 13 h 102"/>
                <a:gd name="T20" fmla="*/ 52 w 66"/>
                <a:gd name="T21" fmla="*/ 13 h 102"/>
                <a:gd name="T22" fmla="*/ 52 w 66"/>
                <a:gd name="T23" fmla="*/ 1 h 102"/>
                <a:gd name="T24" fmla="*/ 66 w 66"/>
                <a:gd name="T25" fmla="*/ 1 h 102"/>
                <a:gd name="T26" fmla="*/ 66 w 66"/>
                <a:gd name="T27" fmla="*/ 75 h 102"/>
                <a:gd name="T28" fmla="*/ 33 w 66"/>
                <a:gd name="T29" fmla="*/ 102 h 102"/>
                <a:gd name="T30" fmla="*/ 3 w 66"/>
                <a:gd name="T31" fmla="*/ 85 h 102"/>
                <a:gd name="T32" fmla="*/ 52 w 66"/>
                <a:gd name="T33" fmla="*/ 37 h 102"/>
                <a:gd name="T34" fmla="*/ 33 w 66"/>
                <a:gd name="T35" fmla="*/ 12 h 102"/>
                <a:gd name="T36" fmla="*/ 14 w 66"/>
                <a:gd name="T37" fmla="*/ 37 h 102"/>
                <a:gd name="T38" fmla="*/ 33 w 66"/>
                <a:gd name="T39" fmla="*/ 60 h 102"/>
                <a:gd name="T40" fmla="*/ 52 w 66"/>
                <a:gd name="T41" fmla="*/ 3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02">
                  <a:moveTo>
                    <a:pt x="3" y="85"/>
                  </a:moveTo>
                  <a:cubicBezTo>
                    <a:pt x="15" y="80"/>
                    <a:pt x="15" y="80"/>
                    <a:pt x="15" y="80"/>
                  </a:cubicBezTo>
                  <a:cubicBezTo>
                    <a:pt x="17" y="84"/>
                    <a:pt x="22" y="90"/>
                    <a:pt x="33" y="90"/>
                  </a:cubicBezTo>
                  <a:cubicBezTo>
                    <a:pt x="44" y="90"/>
                    <a:pt x="52" y="85"/>
                    <a:pt x="52" y="74"/>
                  </a:cubicBezTo>
                  <a:cubicBezTo>
                    <a:pt x="52" y="60"/>
                    <a:pt x="52" y="60"/>
                    <a:pt x="52" y="60"/>
                  </a:cubicBezTo>
                  <a:cubicBezTo>
                    <a:pt x="51" y="60"/>
                    <a:pt x="51" y="60"/>
                    <a:pt x="51" y="60"/>
                  </a:cubicBezTo>
                  <a:cubicBezTo>
                    <a:pt x="48" y="65"/>
                    <a:pt x="43" y="72"/>
                    <a:pt x="30" y="72"/>
                  </a:cubicBezTo>
                  <a:cubicBezTo>
                    <a:pt x="13" y="72"/>
                    <a:pt x="0" y="60"/>
                    <a:pt x="0" y="37"/>
                  </a:cubicBezTo>
                  <a:cubicBezTo>
                    <a:pt x="0" y="14"/>
                    <a:pt x="13" y="0"/>
                    <a:pt x="30" y="0"/>
                  </a:cubicBezTo>
                  <a:cubicBezTo>
                    <a:pt x="43" y="0"/>
                    <a:pt x="48" y="8"/>
                    <a:pt x="51" y="13"/>
                  </a:cubicBezTo>
                  <a:cubicBezTo>
                    <a:pt x="52" y="13"/>
                    <a:pt x="52" y="13"/>
                    <a:pt x="52" y="13"/>
                  </a:cubicBezTo>
                  <a:cubicBezTo>
                    <a:pt x="52" y="1"/>
                    <a:pt x="52" y="1"/>
                    <a:pt x="52" y="1"/>
                  </a:cubicBezTo>
                  <a:cubicBezTo>
                    <a:pt x="66" y="1"/>
                    <a:pt x="66" y="1"/>
                    <a:pt x="66" y="1"/>
                  </a:cubicBezTo>
                  <a:cubicBezTo>
                    <a:pt x="66" y="75"/>
                    <a:pt x="66" y="75"/>
                    <a:pt x="66" y="75"/>
                  </a:cubicBezTo>
                  <a:cubicBezTo>
                    <a:pt x="66" y="93"/>
                    <a:pt x="51" y="102"/>
                    <a:pt x="33" y="102"/>
                  </a:cubicBezTo>
                  <a:cubicBezTo>
                    <a:pt x="16" y="102"/>
                    <a:pt x="6" y="94"/>
                    <a:pt x="3" y="85"/>
                  </a:cubicBezTo>
                  <a:close/>
                  <a:moveTo>
                    <a:pt x="52" y="37"/>
                  </a:moveTo>
                  <a:cubicBezTo>
                    <a:pt x="52" y="22"/>
                    <a:pt x="45" y="12"/>
                    <a:pt x="33" y="12"/>
                  </a:cubicBezTo>
                  <a:cubicBezTo>
                    <a:pt x="20" y="12"/>
                    <a:pt x="14" y="23"/>
                    <a:pt x="14" y="37"/>
                  </a:cubicBezTo>
                  <a:cubicBezTo>
                    <a:pt x="14" y="51"/>
                    <a:pt x="20" y="60"/>
                    <a:pt x="33" y="60"/>
                  </a:cubicBezTo>
                  <a:cubicBezTo>
                    <a:pt x="45" y="60"/>
                    <a:pt x="52" y="52"/>
                    <a:pt x="52"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55976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two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85FE-2BA5-9D47-97C0-769D01216074}"/>
              </a:ext>
            </a:extLst>
          </p:cNvPr>
          <p:cNvSpPr>
            <a:spLocks noGrp="1"/>
          </p:cNvSpPr>
          <p:nvPr>
            <p:ph type="title" hasCustomPrompt="1"/>
          </p:nvPr>
        </p:nvSpPr>
        <p:spPr>
          <a:xfrm>
            <a:off x="510795" y="573932"/>
            <a:ext cx="8136000" cy="541946"/>
          </a:xfrm>
        </p:spPr>
        <p:txBody>
          <a:bodyPr/>
          <a:lstStyle/>
          <a:p>
            <a:r>
              <a:rPr lang="en-GB" dirty="0">
                <a:solidFill>
                  <a:srgbClr val="1901B6"/>
                </a:solidFill>
                <a:effectLst/>
                <a:latin typeface="Montserrat Light" pitchFamily="2" charset="77"/>
              </a:rPr>
              <a:t>Page title style here</a:t>
            </a:r>
            <a:endParaRPr lang="en-GB" dirty="0"/>
          </a:p>
        </p:txBody>
      </p:sp>
      <p:sp>
        <p:nvSpPr>
          <p:cNvPr id="3" name="Date Placeholder 2">
            <a:extLst>
              <a:ext uri="{FF2B5EF4-FFF2-40B4-BE49-F238E27FC236}">
                <a16:creationId xmlns:a16="http://schemas.microsoft.com/office/drawing/2014/main" id="{FA11A15C-3733-264C-BE1B-98C776D2EE09}"/>
              </a:ext>
            </a:extLst>
          </p:cNvPr>
          <p:cNvSpPr>
            <a:spLocks noGrp="1"/>
          </p:cNvSpPr>
          <p:nvPr>
            <p:ph type="dt" sz="half" idx="10"/>
          </p:nvPr>
        </p:nvSpPr>
        <p:spPr/>
        <p:txBody>
          <a:bodyPr/>
          <a:lstStyle/>
          <a:p>
            <a:fld id="{1B9A019A-3286-7148-9D0C-955C8329020D}" type="datetime1">
              <a:rPr lang="en-GB" smtClean="0"/>
              <a:t>20/06/2022</a:t>
            </a:fld>
            <a:endParaRPr lang="en-GB" dirty="0"/>
          </a:p>
        </p:txBody>
      </p:sp>
      <p:sp>
        <p:nvSpPr>
          <p:cNvPr id="4" name="Footer Placeholder 3">
            <a:extLst>
              <a:ext uri="{FF2B5EF4-FFF2-40B4-BE49-F238E27FC236}">
                <a16:creationId xmlns:a16="http://schemas.microsoft.com/office/drawing/2014/main" id="{435F22D5-A11C-2748-AB94-EB207412F15F}"/>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73C6EC17-7DBD-194F-B2EC-9F3A5969D23E}"/>
              </a:ext>
            </a:extLst>
          </p:cNvPr>
          <p:cNvSpPr>
            <a:spLocks noGrp="1"/>
          </p:cNvSpPr>
          <p:nvPr>
            <p:ph type="sldNum" sz="quarter" idx="12"/>
          </p:nvPr>
        </p:nvSpPr>
        <p:spPr/>
        <p:txBody>
          <a:bodyPr/>
          <a:lstStyle/>
          <a:p>
            <a:fld id="{EB8C62B3-3F71-4280-9A2B-BD2CB7A6E00F}" type="slidenum">
              <a:rPr lang="en-GB" smtClean="0"/>
              <a:pPr/>
              <a:t>‹#›</a:t>
            </a:fld>
            <a:r>
              <a:rPr lang="en-GB"/>
              <a:t> |</a:t>
            </a:r>
            <a:endParaRPr lang="en-GB" dirty="0"/>
          </a:p>
        </p:txBody>
      </p:sp>
      <p:sp>
        <p:nvSpPr>
          <p:cNvPr id="6" name="Text Placeholder 7">
            <a:extLst>
              <a:ext uri="{FF2B5EF4-FFF2-40B4-BE49-F238E27FC236}">
                <a16:creationId xmlns:a16="http://schemas.microsoft.com/office/drawing/2014/main" id="{77306B72-2FF4-724E-A4B7-9FD34D91F197}"/>
              </a:ext>
            </a:extLst>
          </p:cNvPr>
          <p:cNvSpPr>
            <a:spLocks noGrp="1"/>
          </p:cNvSpPr>
          <p:nvPr>
            <p:ph type="body" sz="quarter" idx="13"/>
          </p:nvPr>
        </p:nvSpPr>
        <p:spPr>
          <a:xfrm>
            <a:off x="507600" y="2088000"/>
            <a:ext cx="3600000" cy="3600000"/>
          </a:xfrm>
        </p:spPr>
        <p:txBody>
          <a:bodyPr/>
          <a:lstStyle>
            <a:lvl1pPr marL="180000" indent="-180000">
              <a:buFont typeface="Montserrat Light"/>
              <a:buChar char="–"/>
              <a:defRPr>
                <a:solidFill>
                  <a:schemeClr val="accent1"/>
                </a:solidFill>
              </a:defRPr>
            </a:lvl1pPr>
            <a:lvl2pPr marL="360000">
              <a:defRPr>
                <a:solidFill>
                  <a:schemeClr val="accent1"/>
                </a:solidFill>
              </a:defRPr>
            </a:lvl2pPr>
            <a:lvl3pPr marL="540000">
              <a:defRPr>
                <a:solidFill>
                  <a:schemeClr val="accent1"/>
                </a:solidFill>
              </a:defRPr>
            </a:lvl3pPr>
            <a:lvl4pPr marL="720000">
              <a:defRPr>
                <a:solidFill>
                  <a:schemeClr val="accent1"/>
                </a:solidFill>
              </a:defRPr>
            </a:lvl4pPr>
            <a:lvl5pPr marL="900000">
              <a:defRPr>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Picture Placeholder 7">
            <a:extLst>
              <a:ext uri="{FF2B5EF4-FFF2-40B4-BE49-F238E27FC236}">
                <a16:creationId xmlns:a16="http://schemas.microsoft.com/office/drawing/2014/main" id="{31548DFC-21B9-924C-AEDD-B6C3DD23E34E}"/>
              </a:ext>
            </a:extLst>
          </p:cNvPr>
          <p:cNvSpPr>
            <a:spLocks noGrp="1"/>
          </p:cNvSpPr>
          <p:nvPr>
            <p:ph type="pic" sz="quarter" idx="14" hasCustomPrompt="1"/>
          </p:nvPr>
        </p:nvSpPr>
        <p:spPr>
          <a:xfrm>
            <a:off x="6217200" y="1607419"/>
            <a:ext cx="2736000" cy="4080581"/>
          </a:xfrm>
          <a:solidFill>
            <a:schemeClr val="bg1">
              <a:lumMod val="75000"/>
            </a:schemeClr>
          </a:solidFill>
        </p:spPr>
        <p:txBody>
          <a:bodyPr bIns="720000" anchor="ctr" anchorCtr="0"/>
          <a:lstStyle>
            <a:lvl1pPr algn="ctr">
              <a:defRPr/>
            </a:lvl1pPr>
          </a:lstStyle>
          <a:p>
            <a:r>
              <a:rPr lang="en-GB" dirty="0"/>
              <a:t>Click icon to insert picture</a:t>
            </a:r>
          </a:p>
        </p:txBody>
      </p:sp>
      <p:sp>
        <p:nvSpPr>
          <p:cNvPr id="10" name="Text Placeholder 9">
            <a:extLst>
              <a:ext uri="{FF2B5EF4-FFF2-40B4-BE49-F238E27FC236}">
                <a16:creationId xmlns:a16="http://schemas.microsoft.com/office/drawing/2014/main" id="{1430D3AD-5E85-6B40-9286-A9D5A3D30573}"/>
              </a:ext>
            </a:extLst>
          </p:cNvPr>
          <p:cNvSpPr>
            <a:spLocks noGrp="1"/>
          </p:cNvSpPr>
          <p:nvPr>
            <p:ph type="body" sz="quarter" idx="15"/>
          </p:nvPr>
        </p:nvSpPr>
        <p:spPr>
          <a:xfrm>
            <a:off x="508001" y="1160375"/>
            <a:ext cx="5400000" cy="542913"/>
          </a:xfrm>
        </p:spPr>
        <p:txBody>
          <a:bodyPr>
            <a:normAutofit/>
          </a:bodyPr>
          <a:lstStyle>
            <a:lvl1pPr>
              <a:defRPr sz="2500" b="0" i="0">
                <a:latin typeface="Inter Medium" panose="02000603000000020004" pitchFamily="2" charset="0"/>
                <a:ea typeface="Inter Medium" panose="02000603000000020004" pitchFamily="2" charset="0"/>
                <a:cs typeface="Inter Medium" panose="02000603000000020004" pitchFamily="2" charset="0"/>
              </a:defRPr>
            </a:lvl1pPr>
          </a:lstStyle>
          <a:p>
            <a:pPr lvl="0"/>
            <a:r>
              <a:rPr lang="en-GB" dirty="0"/>
              <a:t>Click to edit Master text styles</a:t>
            </a:r>
          </a:p>
        </p:txBody>
      </p:sp>
      <p:sp>
        <p:nvSpPr>
          <p:cNvPr id="9" name="Picture Placeholder 7">
            <a:extLst>
              <a:ext uri="{FF2B5EF4-FFF2-40B4-BE49-F238E27FC236}">
                <a16:creationId xmlns:a16="http://schemas.microsoft.com/office/drawing/2014/main" id="{7EEDB8B8-AAD7-CF4A-B798-C430057A820C}"/>
              </a:ext>
            </a:extLst>
          </p:cNvPr>
          <p:cNvSpPr>
            <a:spLocks noGrp="1"/>
          </p:cNvSpPr>
          <p:nvPr>
            <p:ph type="pic" sz="quarter" idx="16" hasCustomPrompt="1"/>
          </p:nvPr>
        </p:nvSpPr>
        <p:spPr>
          <a:xfrm>
            <a:off x="8953200" y="500514"/>
            <a:ext cx="2736000" cy="4080581"/>
          </a:xfrm>
          <a:solidFill>
            <a:schemeClr val="bg1">
              <a:lumMod val="75000"/>
            </a:schemeClr>
          </a:solidFill>
        </p:spPr>
        <p:txBody>
          <a:bodyPr bIns="720000" anchor="ctr" anchorCtr="0"/>
          <a:lstStyle>
            <a:lvl1pPr algn="ctr">
              <a:defRPr/>
            </a:lvl1pPr>
          </a:lstStyle>
          <a:p>
            <a:r>
              <a:rPr lang="en-GB" dirty="0"/>
              <a:t>Click icon to insert picture</a:t>
            </a:r>
          </a:p>
        </p:txBody>
      </p:sp>
    </p:spTree>
    <p:extLst>
      <p:ext uri="{BB962C8B-B14F-4D97-AF65-F5344CB8AC3E}">
        <p14:creationId xmlns:p14="http://schemas.microsoft.com/office/powerpoint/2010/main" val="4218879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one char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85FE-2BA5-9D47-97C0-769D01216074}"/>
              </a:ext>
            </a:extLst>
          </p:cNvPr>
          <p:cNvSpPr>
            <a:spLocks noGrp="1"/>
          </p:cNvSpPr>
          <p:nvPr>
            <p:ph type="title" hasCustomPrompt="1"/>
          </p:nvPr>
        </p:nvSpPr>
        <p:spPr>
          <a:xfrm>
            <a:off x="510795" y="573932"/>
            <a:ext cx="5397599" cy="541946"/>
          </a:xfrm>
        </p:spPr>
        <p:txBody>
          <a:bodyPr/>
          <a:lstStyle/>
          <a:p>
            <a:r>
              <a:rPr lang="en-GB" dirty="0">
                <a:solidFill>
                  <a:srgbClr val="1901B6"/>
                </a:solidFill>
                <a:effectLst/>
                <a:latin typeface="Montserrat Light" pitchFamily="2" charset="77"/>
              </a:rPr>
              <a:t>Page title style here</a:t>
            </a:r>
            <a:endParaRPr lang="en-GB" dirty="0"/>
          </a:p>
        </p:txBody>
      </p:sp>
      <p:sp>
        <p:nvSpPr>
          <p:cNvPr id="3" name="Date Placeholder 2">
            <a:extLst>
              <a:ext uri="{FF2B5EF4-FFF2-40B4-BE49-F238E27FC236}">
                <a16:creationId xmlns:a16="http://schemas.microsoft.com/office/drawing/2014/main" id="{FA11A15C-3733-264C-BE1B-98C776D2EE09}"/>
              </a:ext>
            </a:extLst>
          </p:cNvPr>
          <p:cNvSpPr>
            <a:spLocks noGrp="1"/>
          </p:cNvSpPr>
          <p:nvPr>
            <p:ph type="dt" sz="half" idx="10"/>
          </p:nvPr>
        </p:nvSpPr>
        <p:spPr/>
        <p:txBody>
          <a:bodyPr/>
          <a:lstStyle/>
          <a:p>
            <a:fld id="{91C9584C-EDA1-A64E-B004-02F598E37662}" type="datetime1">
              <a:rPr lang="en-GB" smtClean="0"/>
              <a:t>20/06/2022</a:t>
            </a:fld>
            <a:endParaRPr lang="en-GB" dirty="0"/>
          </a:p>
        </p:txBody>
      </p:sp>
      <p:sp>
        <p:nvSpPr>
          <p:cNvPr id="4" name="Footer Placeholder 3">
            <a:extLst>
              <a:ext uri="{FF2B5EF4-FFF2-40B4-BE49-F238E27FC236}">
                <a16:creationId xmlns:a16="http://schemas.microsoft.com/office/drawing/2014/main" id="{435F22D5-A11C-2748-AB94-EB207412F15F}"/>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73C6EC17-7DBD-194F-B2EC-9F3A5969D23E}"/>
              </a:ext>
            </a:extLst>
          </p:cNvPr>
          <p:cNvSpPr>
            <a:spLocks noGrp="1"/>
          </p:cNvSpPr>
          <p:nvPr>
            <p:ph type="sldNum" sz="quarter" idx="12"/>
          </p:nvPr>
        </p:nvSpPr>
        <p:spPr/>
        <p:txBody>
          <a:bodyPr/>
          <a:lstStyle/>
          <a:p>
            <a:fld id="{EB8C62B3-3F71-4280-9A2B-BD2CB7A6E00F}" type="slidenum">
              <a:rPr lang="en-GB" smtClean="0"/>
              <a:pPr/>
              <a:t>‹#›</a:t>
            </a:fld>
            <a:r>
              <a:rPr lang="en-GB"/>
              <a:t> |</a:t>
            </a:r>
            <a:endParaRPr lang="en-GB" dirty="0"/>
          </a:p>
        </p:txBody>
      </p:sp>
      <p:sp>
        <p:nvSpPr>
          <p:cNvPr id="6" name="Text Placeholder 7">
            <a:extLst>
              <a:ext uri="{FF2B5EF4-FFF2-40B4-BE49-F238E27FC236}">
                <a16:creationId xmlns:a16="http://schemas.microsoft.com/office/drawing/2014/main" id="{77306B72-2FF4-724E-A4B7-9FD34D91F197}"/>
              </a:ext>
            </a:extLst>
          </p:cNvPr>
          <p:cNvSpPr>
            <a:spLocks noGrp="1"/>
          </p:cNvSpPr>
          <p:nvPr>
            <p:ph type="body" sz="quarter" idx="13" hasCustomPrompt="1"/>
          </p:nvPr>
        </p:nvSpPr>
        <p:spPr>
          <a:xfrm>
            <a:off x="508394" y="2088000"/>
            <a:ext cx="3600000" cy="3600000"/>
          </a:xfrm>
        </p:spPr>
        <p:txBody>
          <a:bodyPr/>
          <a:lstStyle>
            <a:lvl1pPr marL="180000" indent="-180000">
              <a:buFont typeface="Montserrat Light"/>
              <a:buChar char="–"/>
              <a:defRPr>
                <a:solidFill>
                  <a:schemeClr val="accent1"/>
                </a:solidFill>
              </a:defRPr>
            </a:lvl1pPr>
            <a:lvl2pPr marL="900000">
              <a:spcBef>
                <a:spcPts val="0"/>
              </a:spcBef>
              <a:defRPr>
                <a:solidFill>
                  <a:schemeClr val="accent2"/>
                </a:solidFill>
              </a:defRPr>
            </a:lvl2pPr>
            <a:lvl3pPr marL="1080000">
              <a:defRPr>
                <a:solidFill>
                  <a:schemeClr val="accent1"/>
                </a:solidFill>
              </a:defRPr>
            </a:lvl3pPr>
            <a:lvl4pPr marL="1260000">
              <a:defRPr>
                <a:solidFill>
                  <a:schemeClr val="accent1"/>
                </a:solidFill>
              </a:defRPr>
            </a:lvl4pPr>
            <a:lvl5pPr marL="1260000">
              <a:defRPr>
                <a:solidFill>
                  <a:schemeClr val="accent1"/>
                </a:solidFill>
              </a:defRPr>
            </a:lvl5pPr>
          </a:lstStyle>
          <a:p>
            <a:pPr lvl="0"/>
            <a:r>
              <a:rPr lang="en-GB" dirty="0"/>
              <a:t>Click to edit Master text </a:t>
            </a:r>
            <a:br>
              <a:rPr lang="en-GB" dirty="0"/>
            </a:br>
            <a:r>
              <a:rPr lang="en-GB" dirty="0"/>
              <a:t>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9">
            <a:extLst>
              <a:ext uri="{FF2B5EF4-FFF2-40B4-BE49-F238E27FC236}">
                <a16:creationId xmlns:a16="http://schemas.microsoft.com/office/drawing/2014/main" id="{1430D3AD-5E85-6B40-9286-A9D5A3D30573}"/>
              </a:ext>
            </a:extLst>
          </p:cNvPr>
          <p:cNvSpPr>
            <a:spLocks noGrp="1"/>
          </p:cNvSpPr>
          <p:nvPr>
            <p:ph type="body" sz="quarter" idx="15"/>
          </p:nvPr>
        </p:nvSpPr>
        <p:spPr>
          <a:xfrm>
            <a:off x="508001" y="1160375"/>
            <a:ext cx="5397600" cy="542913"/>
          </a:xfrm>
        </p:spPr>
        <p:txBody>
          <a:bodyPr>
            <a:normAutofit/>
          </a:bodyPr>
          <a:lstStyle>
            <a:lvl1pPr>
              <a:defRPr sz="2500" b="0" i="0">
                <a:latin typeface="Inter Medium" panose="02000603000000020004" pitchFamily="2" charset="0"/>
                <a:ea typeface="Inter Medium" panose="02000603000000020004" pitchFamily="2" charset="0"/>
                <a:cs typeface="Inter Medium" panose="02000603000000020004" pitchFamily="2" charset="0"/>
              </a:defRPr>
            </a:lvl1pPr>
          </a:lstStyle>
          <a:p>
            <a:pPr lvl="0"/>
            <a:r>
              <a:rPr lang="en-GB" dirty="0"/>
              <a:t>Click to edit Master text styles</a:t>
            </a:r>
          </a:p>
        </p:txBody>
      </p:sp>
      <p:sp>
        <p:nvSpPr>
          <p:cNvPr id="12" name="Chart Placeholder 11">
            <a:extLst>
              <a:ext uri="{FF2B5EF4-FFF2-40B4-BE49-F238E27FC236}">
                <a16:creationId xmlns:a16="http://schemas.microsoft.com/office/drawing/2014/main" id="{F982F05A-604C-854B-8508-A0202A1BE091}"/>
              </a:ext>
            </a:extLst>
          </p:cNvPr>
          <p:cNvSpPr>
            <a:spLocks noGrp="1"/>
          </p:cNvSpPr>
          <p:nvPr>
            <p:ph type="chart" sz="quarter" idx="16" hasCustomPrompt="1"/>
          </p:nvPr>
        </p:nvSpPr>
        <p:spPr>
          <a:xfrm>
            <a:off x="6381750" y="574675"/>
            <a:ext cx="5294313" cy="5113338"/>
          </a:xfrm>
          <a:solidFill>
            <a:schemeClr val="bg1">
              <a:lumMod val="75000"/>
            </a:schemeClr>
          </a:solidFill>
        </p:spPr>
        <p:txBody>
          <a:bodyPr lIns="108000" tIns="108000" rIns="108000" bIns="108000" anchor="ctr" anchorCtr="0">
            <a:normAutofit/>
          </a:bodyPr>
          <a:lstStyle>
            <a:lvl1pPr marL="0" marR="0" indent="0" algn="ctr" defTabSz="914400" rtl="0" eaLnBrk="1" fontAlgn="auto" latinLnBrk="0" hangingPunct="1">
              <a:lnSpc>
                <a:spcPct val="110000"/>
              </a:lnSpc>
              <a:spcBef>
                <a:spcPts val="1000"/>
              </a:spcBef>
              <a:spcAft>
                <a:spcPts val="0"/>
              </a:spcAft>
              <a:buClrTx/>
              <a:buSzTx/>
              <a:buFont typeface="Montserrat Light" panose="020B0604020202020204" pitchFamily="34" charset="0"/>
              <a:buNone/>
              <a:tabLst/>
              <a:defRPr sz="1600"/>
            </a:lvl1pPr>
          </a:lstStyle>
          <a:p>
            <a:pPr marL="0" marR="0" lvl="0" indent="0" algn="l" defTabSz="914400" rtl="0" eaLnBrk="1" fontAlgn="auto" latinLnBrk="0" hangingPunct="1">
              <a:lnSpc>
                <a:spcPct val="110000"/>
              </a:lnSpc>
              <a:spcBef>
                <a:spcPts val="1000"/>
              </a:spcBef>
              <a:spcAft>
                <a:spcPts val="0"/>
              </a:spcAft>
              <a:buClrTx/>
              <a:buSzTx/>
              <a:buFont typeface="Montserrat Light" panose="020B0604020202020204" pitchFamily="34" charset="0"/>
              <a:buNone/>
              <a:tabLst/>
              <a:defRPr/>
            </a:pPr>
            <a:r>
              <a:rPr lang="en-GB" dirty="0"/>
              <a:t>Click icon to insert chart</a:t>
            </a:r>
          </a:p>
        </p:txBody>
      </p:sp>
    </p:spTree>
    <p:extLst>
      <p:ext uri="{BB962C8B-B14F-4D97-AF65-F5344CB8AC3E}">
        <p14:creationId xmlns:p14="http://schemas.microsoft.com/office/powerpoint/2010/main" val="2469913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85FE-2BA5-9D47-97C0-769D01216074}"/>
              </a:ext>
            </a:extLst>
          </p:cNvPr>
          <p:cNvSpPr>
            <a:spLocks noGrp="1"/>
          </p:cNvSpPr>
          <p:nvPr>
            <p:ph type="title" hasCustomPrompt="1"/>
          </p:nvPr>
        </p:nvSpPr>
        <p:spPr>
          <a:xfrm>
            <a:off x="510795" y="573932"/>
            <a:ext cx="5397599" cy="541946"/>
          </a:xfrm>
        </p:spPr>
        <p:txBody>
          <a:bodyPr/>
          <a:lstStyle/>
          <a:p>
            <a:r>
              <a:rPr lang="en-GB" dirty="0">
                <a:solidFill>
                  <a:srgbClr val="1901B6"/>
                </a:solidFill>
                <a:effectLst/>
                <a:latin typeface="Montserrat Light" pitchFamily="2" charset="77"/>
              </a:rPr>
              <a:t>Page title style here</a:t>
            </a:r>
            <a:endParaRPr lang="en-GB" dirty="0"/>
          </a:p>
        </p:txBody>
      </p:sp>
      <p:sp>
        <p:nvSpPr>
          <p:cNvPr id="3" name="Date Placeholder 2">
            <a:extLst>
              <a:ext uri="{FF2B5EF4-FFF2-40B4-BE49-F238E27FC236}">
                <a16:creationId xmlns:a16="http://schemas.microsoft.com/office/drawing/2014/main" id="{FA11A15C-3733-264C-BE1B-98C776D2EE09}"/>
              </a:ext>
            </a:extLst>
          </p:cNvPr>
          <p:cNvSpPr>
            <a:spLocks noGrp="1"/>
          </p:cNvSpPr>
          <p:nvPr>
            <p:ph type="dt" sz="half" idx="10"/>
          </p:nvPr>
        </p:nvSpPr>
        <p:spPr/>
        <p:txBody>
          <a:bodyPr/>
          <a:lstStyle/>
          <a:p>
            <a:fld id="{91C9584C-EDA1-A64E-B004-02F598E37662}" type="datetime1">
              <a:rPr lang="en-GB" smtClean="0"/>
              <a:t>20/06/2022</a:t>
            </a:fld>
            <a:endParaRPr lang="en-GB" dirty="0"/>
          </a:p>
        </p:txBody>
      </p:sp>
      <p:sp>
        <p:nvSpPr>
          <p:cNvPr id="4" name="Footer Placeholder 3">
            <a:extLst>
              <a:ext uri="{FF2B5EF4-FFF2-40B4-BE49-F238E27FC236}">
                <a16:creationId xmlns:a16="http://schemas.microsoft.com/office/drawing/2014/main" id="{435F22D5-A11C-2748-AB94-EB207412F15F}"/>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73C6EC17-7DBD-194F-B2EC-9F3A5969D23E}"/>
              </a:ext>
            </a:extLst>
          </p:cNvPr>
          <p:cNvSpPr>
            <a:spLocks noGrp="1"/>
          </p:cNvSpPr>
          <p:nvPr>
            <p:ph type="sldNum" sz="quarter" idx="12"/>
          </p:nvPr>
        </p:nvSpPr>
        <p:spPr/>
        <p:txBody>
          <a:bodyPr/>
          <a:lstStyle/>
          <a:p>
            <a:fld id="{EB8C62B3-3F71-4280-9A2B-BD2CB7A6E00F}" type="slidenum">
              <a:rPr lang="en-GB" smtClean="0"/>
              <a:pPr/>
              <a:t>‹#›</a:t>
            </a:fld>
            <a:r>
              <a:rPr lang="en-GB"/>
              <a:t> |</a:t>
            </a:r>
            <a:endParaRPr lang="en-GB" dirty="0"/>
          </a:p>
        </p:txBody>
      </p:sp>
      <p:sp>
        <p:nvSpPr>
          <p:cNvPr id="6" name="Text Placeholder 7">
            <a:extLst>
              <a:ext uri="{FF2B5EF4-FFF2-40B4-BE49-F238E27FC236}">
                <a16:creationId xmlns:a16="http://schemas.microsoft.com/office/drawing/2014/main" id="{77306B72-2FF4-724E-A4B7-9FD34D91F197}"/>
              </a:ext>
            </a:extLst>
          </p:cNvPr>
          <p:cNvSpPr>
            <a:spLocks noGrp="1"/>
          </p:cNvSpPr>
          <p:nvPr>
            <p:ph type="body" sz="quarter" idx="13" hasCustomPrompt="1"/>
          </p:nvPr>
        </p:nvSpPr>
        <p:spPr>
          <a:xfrm>
            <a:off x="508394" y="2088000"/>
            <a:ext cx="3600000" cy="3600000"/>
          </a:xfrm>
        </p:spPr>
        <p:txBody>
          <a:bodyPr/>
          <a:lstStyle>
            <a:lvl1pPr marL="180000" indent="-180000">
              <a:buFont typeface="Montserrat Light"/>
              <a:buChar char="–"/>
              <a:defRPr>
                <a:solidFill>
                  <a:schemeClr val="accent1"/>
                </a:solidFill>
              </a:defRPr>
            </a:lvl1pPr>
            <a:lvl2pPr marL="900000">
              <a:spcBef>
                <a:spcPts val="0"/>
              </a:spcBef>
              <a:defRPr>
                <a:solidFill>
                  <a:schemeClr val="accent2"/>
                </a:solidFill>
              </a:defRPr>
            </a:lvl2pPr>
            <a:lvl3pPr marL="1080000">
              <a:defRPr>
                <a:solidFill>
                  <a:schemeClr val="accent1"/>
                </a:solidFill>
              </a:defRPr>
            </a:lvl3pPr>
            <a:lvl4pPr marL="1260000">
              <a:defRPr>
                <a:solidFill>
                  <a:schemeClr val="accent1"/>
                </a:solidFill>
              </a:defRPr>
            </a:lvl4pPr>
            <a:lvl5pPr marL="1260000">
              <a:defRPr>
                <a:solidFill>
                  <a:schemeClr val="accent1"/>
                </a:solidFill>
              </a:defRPr>
            </a:lvl5pPr>
          </a:lstStyle>
          <a:p>
            <a:pPr lvl="0"/>
            <a:r>
              <a:rPr lang="en-GB" dirty="0"/>
              <a:t>Click to edit Master text </a:t>
            </a:r>
            <a:br>
              <a:rPr lang="en-GB" dirty="0"/>
            </a:br>
            <a:r>
              <a:rPr lang="en-GB" dirty="0"/>
              <a:t>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9">
            <a:extLst>
              <a:ext uri="{FF2B5EF4-FFF2-40B4-BE49-F238E27FC236}">
                <a16:creationId xmlns:a16="http://schemas.microsoft.com/office/drawing/2014/main" id="{1430D3AD-5E85-6B40-9286-A9D5A3D30573}"/>
              </a:ext>
            </a:extLst>
          </p:cNvPr>
          <p:cNvSpPr>
            <a:spLocks noGrp="1"/>
          </p:cNvSpPr>
          <p:nvPr>
            <p:ph type="body" sz="quarter" idx="15"/>
          </p:nvPr>
        </p:nvSpPr>
        <p:spPr>
          <a:xfrm>
            <a:off x="508001" y="1160375"/>
            <a:ext cx="5397600" cy="542913"/>
          </a:xfrm>
        </p:spPr>
        <p:txBody>
          <a:bodyPr>
            <a:normAutofit/>
          </a:bodyPr>
          <a:lstStyle>
            <a:lvl1pPr>
              <a:defRPr sz="2500" b="0" i="0">
                <a:latin typeface="Inter Medium" panose="02000603000000020004" pitchFamily="2" charset="0"/>
                <a:ea typeface="Inter Medium" panose="02000603000000020004" pitchFamily="2" charset="0"/>
                <a:cs typeface="Inter Medium" panose="02000603000000020004" pitchFamily="2" charset="0"/>
              </a:defRPr>
            </a:lvl1pPr>
          </a:lstStyle>
          <a:p>
            <a:pPr lvl="0"/>
            <a:r>
              <a:rPr lang="en-GB" dirty="0"/>
              <a:t>Click to edit Master text styles</a:t>
            </a:r>
          </a:p>
        </p:txBody>
      </p:sp>
    </p:spTree>
    <p:extLst>
      <p:ext uri="{BB962C8B-B14F-4D97-AF65-F5344CB8AC3E}">
        <p14:creationId xmlns:p14="http://schemas.microsoft.com/office/powerpoint/2010/main" val="3570633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85FE-2BA5-9D47-97C0-769D01216074}"/>
              </a:ext>
            </a:extLst>
          </p:cNvPr>
          <p:cNvSpPr>
            <a:spLocks noGrp="1"/>
          </p:cNvSpPr>
          <p:nvPr>
            <p:ph type="title" hasCustomPrompt="1"/>
          </p:nvPr>
        </p:nvSpPr>
        <p:spPr>
          <a:xfrm>
            <a:off x="4384800" y="978193"/>
            <a:ext cx="5760000" cy="3632308"/>
          </a:xfrm>
        </p:spPr>
        <p:txBody>
          <a:bodyPr/>
          <a:lstStyle>
            <a:lvl1pPr marL="180000" indent="-180000">
              <a:defRPr sz="5200"/>
            </a:lvl1pPr>
          </a:lstStyle>
          <a:p>
            <a:r>
              <a:rPr lang="en-GB" dirty="0"/>
              <a:t>“Click to edit Master title style”</a:t>
            </a:r>
          </a:p>
        </p:txBody>
      </p:sp>
      <p:sp>
        <p:nvSpPr>
          <p:cNvPr id="3" name="Date Placeholder 2">
            <a:extLst>
              <a:ext uri="{FF2B5EF4-FFF2-40B4-BE49-F238E27FC236}">
                <a16:creationId xmlns:a16="http://schemas.microsoft.com/office/drawing/2014/main" id="{FA11A15C-3733-264C-BE1B-98C776D2EE09}"/>
              </a:ext>
            </a:extLst>
          </p:cNvPr>
          <p:cNvSpPr>
            <a:spLocks noGrp="1"/>
          </p:cNvSpPr>
          <p:nvPr>
            <p:ph type="dt" sz="half" idx="10"/>
          </p:nvPr>
        </p:nvSpPr>
        <p:spPr/>
        <p:txBody>
          <a:bodyPr/>
          <a:lstStyle/>
          <a:p>
            <a:fld id="{17B59FC9-153F-8E46-BC0B-4E0DA1DD43F2}" type="datetime1">
              <a:rPr lang="en-GB" smtClean="0"/>
              <a:t>20/06/2022</a:t>
            </a:fld>
            <a:endParaRPr lang="en-GB" dirty="0"/>
          </a:p>
        </p:txBody>
      </p:sp>
      <p:sp>
        <p:nvSpPr>
          <p:cNvPr id="4" name="Footer Placeholder 3">
            <a:extLst>
              <a:ext uri="{FF2B5EF4-FFF2-40B4-BE49-F238E27FC236}">
                <a16:creationId xmlns:a16="http://schemas.microsoft.com/office/drawing/2014/main" id="{435F22D5-A11C-2748-AB94-EB207412F15F}"/>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73C6EC17-7DBD-194F-B2EC-9F3A5969D23E}"/>
              </a:ext>
            </a:extLst>
          </p:cNvPr>
          <p:cNvSpPr>
            <a:spLocks noGrp="1"/>
          </p:cNvSpPr>
          <p:nvPr>
            <p:ph type="sldNum" sz="quarter" idx="12"/>
          </p:nvPr>
        </p:nvSpPr>
        <p:spPr/>
        <p:txBody>
          <a:bodyPr/>
          <a:lstStyle/>
          <a:p>
            <a:fld id="{EB8C62B3-3F71-4280-9A2B-BD2CB7A6E00F}" type="slidenum">
              <a:rPr lang="en-GB" smtClean="0"/>
              <a:pPr/>
              <a:t>‹#›</a:t>
            </a:fld>
            <a:r>
              <a:rPr lang="en-GB"/>
              <a:t> |</a:t>
            </a:r>
            <a:endParaRPr lang="en-GB" dirty="0"/>
          </a:p>
        </p:txBody>
      </p:sp>
      <p:sp>
        <p:nvSpPr>
          <p:cNvPr id="6" name="Text Placeholder 7">
            <a:extLst>
              <a:ext uri="{FF2B5EF4-FFF2-40B4-BE49-F238E27FC236}">
                <a16:creationId xmlns:a16="http://schemas.microsoft.com/office/drawing/2014/main" id="{77306B72-2FF4-724E-A4B7-9FD34D91F197}"/>
              </a:ext>
            </a:extLst>
          </p:cNvPr>
          <p:cNvSpPr>
            <a:spLocks noGrp="1"/>
          </p:cNvSpPr>
          <p:nvPr>
            <p:ph type="body" sz="quarter" idx="13"/>
          </p:nvPr>
        </p:nvSpPr>
        <p:spPr>
          <a:xfrm>
            <a:off x="4560629" y="4716378"/>
            <a:ext cx="5400000" cy="971621"/>
          </a:xfrm>
        </p:spPr>
        <p:txBody>
          <a:bodyPr/>
          <a:lstStyle>
            <a:lvl1pPr>
              <a:defRPr b="0" i="0">
                <a:solidFill>
                  <a:schemeClr val="accent1"/>
                </a:solidFill>
                <a:latin typeface="Inter Medium" panose="02000603000000020004" pitchFamily="2" charset="0"/>
                <a:ea typeface="Inter Medium" panose="02000603000000020004" pitchFamily="2" charset="0"/>
                <a:cs typeface="Inter Medium" panose="02000603000000020004" pitchFamily="2" charset="0"/>
              </a:defRPr>
            </a:lvl1pPr>
            <a:lvl2pPr marL="0" indent="0">
              <a:spcBef>
                <a:spcPts val="0"/>
              </a:spcBef>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4064899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85FE-2BA5-9D47-97C0-769D01216074}"/>
              </a:ext>
            </a:extLst>
          </p:cNvPr>
          <p:cNvSpPr>
            <a:spLocks noGrp="1"/>
          </p:cNvSpPr>
          <p:nvPr>
            <p:ph type="title" hasCustomPrompt="1"/>
          </p:nvPr>
        </p:nvSpPr>
        <p:spPr>
          <a:xfrm>
            <a:off x="4384799" y="978193"/>
            <a:ext cx="5760000" cy="3632308"/>
          </a:xfrm>
        </p:spPr>
        <p:txBody>
          <a:bodyPr/>
          <a:lstStyle>
            <a:lvl1pPr marL="180000" indent="-180000">
              <a:defRPr sz="5200">
                <a:solidFill>
                  <a:schemeClr val="bg1"/>
                </a:solidFill>
              </a:defRPr>
            </a:lvl1pPr>
          </a:lstStyle>
          <a:p>
            <a:r>
              <a:rPr lang="en-GB" dirty="0"/>
              <a:t>“Click to edit Master title style”</a:t>
            </a:r>
          </a:p>
        </p:txBody>
      </p:sp>
      <p:sp>
        <p:nvSpPr>
          <p:cNvPr id="3" name="Date Placeholder 2">
            <a:extLst>
              <a:ext uri="{FF2B5EF4-FFF2-40B4-BE49-F238E27FC236}">
                <a16:creationId xmlns:a16="http://schemas.microsoft.com/office/drawing/2014/main" id="{FA11A15C-3733-264C-BE1B-98C776D2EE09}"/>
              </a:ext>
            </a:extLst>
          </p:cNvPr>
          <p:cNvSpPr>
            <a:spLocks noGrp="1"/>
          </p:cNvSpPr>
          <p:nvPr>
            <p:ph type="dt" sz="half" idx="10"/>
          </p:nvPr>
        </p:nvSpPr>
        <p:spPr/>
        <p:txBody>
          <a:bodyPr/>
          <a:lstStyle>
            <a:lvl1pPr>
              <a:defRPr>
                <a:solidFill>
                  <a:schemeClr val="bg1"/>
                </a:solidFill>
              </a:defRPr>
            </a:lvl1pPr>
          </a:lstStyle>
          <a:p>
            <a:fld id="{BF3E452C-8232-DC41-AF0D-FED1B4C9B6A5}" type="datetime1">
              <a:rPr lang="en-GB" smtClean="0"/>
              <a:t>20/06/2022</a:t>
            </a:fld>
            <a:endParaRPr lang="en-GB" dirty="0"/>
          </a:p>
        </p:txBody>
      </p:sp>
      <p:sp>
        <p:nvSpPr>
          <p:cNvPr id="4" name="Footer Placeholder 3">
            <a:extLst>
              <a:ext uri="{FF2B5EF4-FFF2-40B4-BE49-F238E27FC236}">
                <a16:creationId xmlns:a16="http://schemas.microsoft.com/office/drawing/2014/main" id="{435F22D5-A11C-2748-AB94-EB207412F15F}"/>
              </a:ext>
            </a:extLst>
          </p:cNvPr>
          <p:cNvSpPr>
            <a:spLocks noGrp="1"/>
          </p:cNvSpPr>
          <p:nvPr>
            <p:ph type="ftr" sz="quarter" idx="11"/>
          </p:nvPr>
        </p:nvSpPr>
        <p:spPr/>
        <p:txBody>
          <a:bodyPr/>
          <a:lstStyle>
            <a:lvl1pPr>
              <a:defRPr>
                <a:solidFill>
                  <a:schemeClr val="bg1"/>
                </a:solidFill>
              </a:defRPr>
            </a:lvl1p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73C6EC17-7DBD-194F-B2EC-9F3A5969D23E}"/>
              </a:ext>
            </a:extLst>
          </p:cNvPr>
          <p:cNvSpPr>
            <a:spLocks noGrp="1"/>
          </p:cNvSpPr>
          <p:nvPr>
            <p:ph type="sldNum" sz="quarter" idx="12"/>
          </p:nvPr>
        </p:nvSpPr>
        <p:spPr/>
        <p:txBody>
          <a:bodyPr/>
          <a:lstStyle>
            <a:lvl1pPr>
              <a:defRPr>
                <a:solidFill>
                  <a:schemeClr val="bg1"/>
                </a:solidFill>
              </a:defRPr>
            </a:lvl1pPr>
          </a:lstStyle>
          <a:p>
            <a:fld id="{EB8C62B3-3F71-4280-9A2B-BD2CB7A6E00F}" type="slidenum">
              <a:rPr lang="en-GB" smtClean="0"/>
              <a:pPr/>
              <a:t>‹#›</a:t>
            </a:fld>
            <a:r>
              <a:rPr lang="en-GB"/>
              <a:t> |</a:t>
            </a:r>
            <a:endParaRPr lang="en-GB" dirty="0"/>
          </a:p>
        </p:txBody>
      </p:sp>
      <p:sp>
        <p:nvSpPr>
          <p:cNvPr id="6" name="Text Placeholder 7">
            <a:extLst>
              <a:ext uri="{FF2B5EF4-FFF2-40B4-BE49-F238E27FC236}">
                <a16:creationId xmlns:a16="http://schemas.microsoft.com/office/drawing/2014/main" id="{77306B72-2FF4-724E-A4B7-9FD34D91F197}"/>
              </a:ext>
            </a:extLst>
          </p:cNvPr>
          <p:cNvSpPr>
            <a:spLocks noGrp="1"/>
          </p:cNvSpPr>
          <p:nvPr>
            <p:ph type="body" sz="quarter" idx="13"/>
          </p:nvPr>
        </p:nvSpPr>
        <p:spPr>
          <a:xfrm>
            <a:off x="4560629" y="4716378"/>
            <a:ext cx="5400000" cy="971621"/>
          </a:xfrm>
        </p:spPr>
        <p:txBody>
          <a:bodyPr/>
          <a:lstStyle>
            <a:lvl1pPr>
              <a:defRPr b="0" i="0">
                <a:solidFill>
                  <a:schemeClr val="bg1"/>
                </a:solidFill>
                <a:latin typeface="Inter Medium" panose="02000603000000020004" pitchFamily="2" charset="0"/>
                <a:ea typeface="Inter Medium" panose="02000603000000020004" pitchFamily="2" charset="0"/>
                <a:cs typeface="Inter Medium" panose="02000603000000020004" pitchFamily="2" charset="0"/>
              </a:defRPr>
            </a:lvl1pPr>
            <a:lvl2pPr marL="0" indent="0">
              <a:spcBef>
                <a:spcPts val="0"/>
              </a:spcBef>
              <a:buNone/>
              <a:defRPr>
                <a:solidFill>
                  <a:schemeClr val="bg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styles</a:t>
            </a:r>
          </a:p>
          <a:p>
            <a:pPr lvl="1"/>
            <a:r>
              <a:rPr lang="en-GB" dirty="0"/>
              <a:t>Second level</a:t>
            </a:r>
          </a:p>
        </p:txBody>
      </p:sp>
      <p:grpSp>
        <p:nvGrpSpPr>
          <p:cNvPr id="7" name="Group 6">
            <a:extLst>
              <a:ext uri="{FF2B5EF4-FFF2-40B4-BE49-F238E27FC236}">
                <a16:creationId xmlns:a16="http://schemas.microsoft.com/office/drawing/2014/main" id="{FA63006F-AC99-4445-A38E-F0FFE74EB113}"/>
              </a:ext>
            </a:extLst>
          </p:cNvPr>
          <p:cNvGrpSpPr/>
          <p:nvPr userDrawn="1"/>
        </p:nvGrpSpPr>
        <p:grpSpPr>
          <a:xfrm>
            <a:off x="10863755" y="6213600"/>
            <a:ext cx="817180" cy="260642"/>
            <a:chOff x="10863755" y="6213600"/>
            <a:chExt cx="817180" cy="260642"/>
          </a:xfrm>
        </p:grpSpPr>
        <p:sp>
          <p:nvSpPr>
            <p:cNvPr id="8" name="Freeform 5">
              <a:extLst>
                <a:ext uri="{FF2B5EF4-FFF2-40B4-BE49-F238E27FC236}">
                  <a16:creationId xmlns:a16="http://schemas.microsoft.com/office/drawing/2014/main" id="{1C13938F-B809-DD42-891A-F9BC59C3AA55}"/>
                </a:ext>
              </a:extLst>
            </p:cNvPr>
            <p:cNvSpPr>
              <a:spLocks/>
            </p:cNvSpPr>
            <p:nvPr userDrawn="1"/>
          </p:nvSpPr>
          <p:spPr bwMode="auto">
            <a:xfrm>
              <a:off x="10863755" y="6213600"/>
              <a:ext cx="229163" cy="260642"/>
            </a:xfrm>
            <a:custGeom>
              <a:avLst/>
              <a:gdLst>
                <a:gd name="T0" fmla="*/ 172 w 318"/>
                <a:gd name="T1" fmla="*/ 0 h 362"/>
                <a:gd name="T2" fmla="*/ 315 w 318"/>
                <a:gd name="T3" fmla="*/ 82 h 362"/>
                <a:gd name="T4" fmla="*/ 247 w 318"/>
                <a:gd name="T5" fmla="*/ 118 h 362"/>
                <a:gd name="T6" fmla="*/ 172 w 318"/>
                <a:gd name="T7" fmla="*/ 72 h 362"/>
                <a:gd name="T8" fmla="*/ 84 w 318"/>
                <a:gd name="T9" fmla="*/ 180 h 362"/>
                <a:gd name="T10" fmla="*/ 172 w 318"/>
                <a:gd name="T11" fmla="*/ 289 h 362"/>
                <a:gd name="T12" fmla="*/ 249 w 318"/>
                <a:gd name="T13" fmla="*/ 242 h 362"/>
                <a:gd name="T14" fmla="*/ 318 w 318"/>
                <a:gd name="T15" fmla="*/ 279 h 362"/>
                <a:gd name="T16" fmla="*/ 172 w 318"/>
                <a:gd name="T17" fmla="*/ 362 h 362"/>
                <a:gd name="T18" fmla="*/ 0 w 318"/>
                <a:gd name="T19" fmla="*/ 180 h 362"/>
                <a:gd name="T20" fmla="*/ 172 w 318"/>
                <a:gd name="T21"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362">
                  <a:moveTo>
                    <a:pt x="172" y="0"/>
                  </a:moveTo>
                  <a:cubicBezTo>
                    <a:pt x="239" y="0"/>
                    <a:pt x="287" y="31"/>
                    <a:pt x="315" y="82"/>
                  </a:cubicBezTo>
                  <a:cubicBezTo>
                    <a:pt x="247" y="118"/>
                    <a:pt x="247" y="118"/>
                    <a:pt x="247" y="118"/>
                  </a:cubicBezTo>
                  <a:cubicBezTo>
                    <a:pt x="231" y="91"/>
                    <a:pt x="208" y="72"/>
                    <a:pt x="172" y="72"/>
                  </a:cubicBezTo>
                  <a:cubicBezTo>
                    <a:pt x="120" y="72"/>
                    <a:pt x="84" y="117"/>
                    <a:pt x="84" y="180"/>
                  </a:cubicBezTo>
                  <a:cubicBezTo>
                    <a:pt x="84" y="244"/>
                    <a:pt x="120" y="289"/>
                    <a:pt x="172" y="289"/>
                  </a:cubicBezTo>
                  <a:cubicBezTo>
                    <a:pt x="210" y="289"/>
                    <a:pt x="233" y="270"/>
                    <a:pt x="249" y="242"/>
                  </a:cubicBezTo>
                  <a:cubicBezTo>
                    <a:pt x="318" y="279"/>
                    <a:pt x="318" y="279"/>
                    <a:pt x="318" y="279"/>
                  </a:cubicBezTo>
                  <a:cubicBezTo>
                    <a:pt x="289" y="329"/>
                    <a:pt x="239" y="362"/>
                    <a:pt x="172" y="362"/>
                  </a:cubicBezTo>
                  <a:cubicBezTo>
                    <a:pt x="69" y="362"/>
                    <a:pt x="0" y="285"/>
                    <a:pt x="0" y="180"/>
                  </a:cubicBezTo>
                  <a:cubicBezTo>
                    <a:pt x="0" y="75"/>
                    <a:pt x="69" y="0"/>
                    <a:pt x="17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Rectangle 8">
              <a:extLst>
                <a:ext uri="{FF2B5EF4-FFF2-40B4-BE49-F238E27FC236}">
                  <a16:creationId xmlns:a16="http://schemas.microsoft.com/office/drawing/2014/main" id="{E06AF67F-0D96-3548-A505-287C6E44CF10}"/>
                </a:ext>
              </a:extLst>
            </p:cNvPr>
            <p:cNvSpPr>
              <a:spLocks noChangeArrowheads="1"/>
            </p:cNvSpPr>
            <p:nvPr userDrawn="1"/>
          </p:nvSpPr>
          <p:spPr bwMode="auto">
            <a:xfrm>
              <a:off x="11115582" y="6218637"/>
              <a:ext cx="56662" cy="24930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13C4A828-1268-7040-8395-7F42B8313AAF}"/>
                </a:ext>
              </a:extLst>
            </p:cNvPr>
            <p:cNvSpPr>
              <a:spLocks noEditPoints="1"/>
            </p:cNvSpPr>
            <p:nvPr userDrawn="1"/>
          </p:nvSpPr>
          <p:spPr bwMode="auto">
            <a:xfrm>
              <a:off x="11202463" y="6213600"/>
              <a:ext cx="250569" cy="260642"/>
            </a:xfrm>
            <a:custGeom>
              <a:avLst/>
              <a:gdLst>
                <a:gd name="T0" fmla="*/ 174 w 347"/>
                <a:gd name="T1" fmla="*/ 0 h 362"/>
                <a:gd name="T2" fmla="*/ 347 w 347"/>
                <a:gd name="T3" fmla="*/ 181 h 362"/>
                <a:gd name="T4" fmla="*/ 174 w 347"/>
                <a:gd name="T5" fmla="*/ 362 h 362"/>
                <a:gd name="T6" fmla="*/ 0 w 347"/>
                <a:gd name="T7" fmla="*/ 181 h 362"/>
                <a:gd name="T8" fmla="*/ 174 w 347"/>
                <a:gd name="T9" fmla="*/ 0 h 362"/>
                <a:gd name="T10" fmla="*/ 174 w 347"/>
                <a:gd name="T11" fmla="*/ 290 h 362"/>
                <a:gd name="T12" fmla="*/ 264 w 347"/>
                <a:gd name="T13" fmla="*/ 181 h 362"/>
                <a:gd name="T14" fmla="*/ 174 w 347"/>
                <a:gd name="T15" fmla="*/ 72 h 362"/>
                <a:gd name="T16" fmla="*/ 83 w 347"/>
                <a:gd name="T17" fmla="*/ 181 h 362"/>
                <a:gd name="T18" fmla="*/ 174 w 347"/>
                <a:gd name="T19" fmla="*/ 29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62">
                  <a:moveTo>
                    <a:pt x="174" y="0"/>
                  </a:moveTo>
                  <a:cubicBezTo>
                    <a:pt x="277" y="0"/>
                    <a:pt x="347" y="75"/>
                    <a:pt x="347" y="181"/>
                  </a:cubicBezTo>
                  <a:cubicBezTo>
                    <a:pt x="347" y="286"/>
                    <a:pt x="277" y="362"/>
                    <a:pt x="174" y="362"/>
                  </a:cubicBezTo>
                  <a:cubicBezTo>
                    <a:pt x="70" y="362"/>
                    <a:pt x="0" y="286"/>
                    <a:pt x="0" y="181"/>
                  </a:cubicBezTo>
                  <a:cubicBezTo>
                    <a:pt x="0" y="75"/>
                    <a:pt x="70" y="0"/>
                    <a:pt x="174" y="0"/>
                  </a:cubicBezTo>
                  <a:moveTo>
                    <a:pt x="174" y="290"/>
                  </a:moveTo>
                  <a:cubicBezTo>
                    <a:pt x="228" y="290"/>
                    <a:pt x="264" y="245"/>
                    <a:pt x="264" y="181"/>
                  </a:cubicBezTo>
                  <a:cubicBezTo>
                    <a:pt x="264" y="117"/>
                    <a:pt x="228" y="72"/>
                    <a:pt x="174" y="72"/>
                  </a:cubicBezTo>
                  <a:cubicBezTo>
                    <a:pt x="119" y="72"/>
                    <a:pt x="83" y="117"/>
                    <a:pt x="83" y="181"/>
                  </a:cubicBezTo>
                  <a:cubicBezTo>
                    <a:pt x="83" y="244"/>
                    <a:pt x="119" y="290"/>
                    <a:pt x="174" y="29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B276AEF2-BA77-184E-87F9-2F37DA06F49A}"/>
                </a:ext>
              </a:extLst>
            </p:cNvPr>
            <p:cNvSpPr>
              <a:spLocks noEditPoints="1"/>
            </p:cNvSpPr>
            <p:nvPr userDrawn="1"/>
          </p:nvSpPr>
          <p:spPr bwMode="auto">
            <a:xfrm>
              <a:off x="11483250" y="6218637"/>
              <a:ext cx="197685" cy="249309"/>
            </a:xfrm>
            <a:custGeom>
              <a:avLst/>
              <a:gdLst>
                <a:gd name="T0" fmla="*/ 0 w 274"/>
                <a:gd name="T1" fmla="*/ 0 h 347"/>
                <a:gd name="T2" fmla="*/ 148 w 274"/>
                <a:gd name="T3" fmla="*/ 0 h 347"/>
                <a:gd name="T4" fmla="*/ 259 w 274"/>
                <a:gd name="T5" fmla="*/ 99 h 347"/>
                <a:gd name="T6" fmla="*/ 225 w 274"/>
                <a:gd name="T7" fmla="*/ 166 h 347"/>
                <a:gd name="T8" fmla="*/ 274 w 274"/>
                <a:gd name="T9" fmla="*/ 246 h 347"/>
                <a:gd name="T10" fmla="*/ 155 w 274"/>
                <a:gd name="T11" fmla="*/ 347 h 347"/>
                <a:gd name="T12" fmla="*/ 0 w 274"/>
                <a:gd name="T13" fmla="*/ 347 h 347"/>
                <a:gd name="T14" fmla="*/ 0 w 274"/>
                <a:gd name="T15" fmla="*/ 0 h 347"/>
                <a:gd name="T16" fmla="*/ 79 w 274"/>
                <a:gd name="T17" fmla="*/ 68 h 347"/>
                <a:gd name="T18" fmla="*/ 79 w 274"/>
                <a:gd name="T19" fmla="*/ 141 h 347"/>
                <a:gd name="T20" fmla="*/ 137 w 274"/>
                <a:gd name="T21" fmla="*/ 141 h 347"/>
                <a:gd name="T22" fmla="*/ 178 w 274"/>
                <a:gd name="T23" fmla="*/ 104 h 347"/>
                <a:gd name="T24" fmla="*/ 137 w 274"/>
                <a:gd name="T25" fmla="*/ 68 h 347"/>
                <a:gd name="T26" fmla="*/ 79 w 274"/>
                <a:gd name="T27" fmla="*/ 68 h 347"/>
                <a:gd name="T28" fmla="*/ 79 w 274"/>
                <a:gd name="T29" fmla="*/ 200 h 347"/>
                <a:gd name="T30" fmla="*/ 79 w 274"/>
                <a:gd name="T31" fmla="*/ 279 h 347"/>
                <a:gd name="T32" fmla="*/ 147 w 274"/>
                <a:gd name="T33" fmla="*/ 279 h 347"/>
                <a:gd name="T34" fmla="*/ 191 w 274"/>
                <a:gd name="T35" fmla="*/ 240 h 347"/>
                <a:gd name="T36" fmla="*/ 148 w 274"/>
                <a:gd name="T37" fmla="*/ 200 h 347"/>
                <a:gd name="T38" fmla="*/ 79 w 274"/>
                <a:gd name="T39" fmla="*/ 20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4" h="347">
                  <a:moveTo>
                    <a:pt x="0" y="0"/>
                  </a:moveTo>
                  <a:cubicBezTo>
                    <a:pt x="148" y="0"/>
                    <a:pt x="148" y="0"/>
                    <a:pt x="148" y="0"/>
                  </a:cubicBezTo>
                  <a:cubicBezTo>
                    <a:pt x="218" y="0"/>
                    <a:pt x="259" y="44"/>
                    <a:pt x="259" y="99"/>
                  </a:cubicBezTo>
                  <a:cubicBezTo>
                    <a:pt x="259" y="126"/>
                    <a:pt x="247" y="149"/>
                    <a:pt x="225" y="166"/>
                  </a:cubicBezTo>
                  <a:cubicBezTo>
                    <a:pt x="256" y="184"/>
                    <a:pt x="274" y="213"/>
                    <a:pt x="274" y="246"/>
                  </a:cubicBezTo>
                  <a:cubicBezTo>
                    <a:pt x="274" y="302"/>
                    <a:pt x="231" y="347"/>
                    <a:pt x="155" y="347"/>
                  </a:cubicBezTo>
                  <a:cubicBezTo>
                    <a:pt x="0" y="347"/>
                    <a:pt x="0" y="347"/>
                    <a:pt x="0" y="347"/>
                  </a:cubicBezTo>
                  <a:lnTo>
                    <a:pt x="0" y="0"/>
                  </a:lnTo>
                  <a:close/>
                  <a:moveTo>
                    <a:pt x="79" y="68"/>
                  </a:moveTo>
                  <a:cubicBezTo>
                    <a:pt x="79" y="141"/>
                    <a:pt x="79" y="141"/>
                    <a:pt x="79" y="141"/>
                  </a:cubicBezTo>
                  <a:cubicBezTo>
                    <a:pt x="137" y="141"/>
                    <a:pt x="137" y="141"/>
                    <a:pt x="137" y="141"/>
                  </a:cubicBezTo>
                  <a:cubicBezTo>
                    <a:pt x="162" y="141"/>
                    <a:pt x="178" y="126"/>
                    <a:pt x="178" y="104"/>
                  </a:cubicBezTo>
                  <a:cubicBezTo>
                    <a:pt x="178" y="82"/>
                    <a:pt x="163" y="68"/>
                    <a:pt x="137" y="68"/>
                  </a:cubicBezTo>
                  <a:lnTo>
                    <a:pt x="79" y="68"/>
                  </a:lnTo>
                  <a:close/>
                  <a:moveTo>
                    <a:pt x="79" y="200"/>
                  </a:moveTo>
                  <a:cubicBezTo>
                    <a:pt x="79" y="279"/>
                    <a:pt x="79" y="279"/>
                    <a:pt x="79" y="279"/>
                  </a:cubicBezTo>
                  <a:cubicBezTo>
                    <a:pt x="147" y="279"/>
                    <a:pt x="147" y="279"/>
                    <a:pt x="147" y="279"/>
                  </a:cubicBezTo>
                  <a:cubicBezTo>
                    <a:pt x="176" y="279"/>
                    <a:pt x="191" y="263"/>
                    <a:pt x="191" y="240"/>
                  </a:cubicBezTo>
                  <a:cubicBezTo>
                    <a:pt x="191" y="217"/>
                    <a:pt x="176" y="200"/>
                    <a:pt x="148" y="200"/>
                  </a:cubicBezTo>
                  <a:lnTo>
                    <a:pt x="79" y="2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973598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2EF25E-D7A8-274D-A5F1-9DB01F1E129E}"/>
              </a:ext>
            </a:extLst>
          </p:cNvPr>
          <p:cNvSpPr/>
          <p:nvPr userDrawn="1"/>
        </p:nvSpPr>
        <p:spPr>
          <a:xfrm>
            <a:off x="0" y="0"/>
            <a:ext cx="10029524" cy="6858000"/>
          </a:xfrm>
          <a:prstGeom prst="rect">
            <a:avLst/>
          </a:prstGeom>
          <a:gradFill>
            <a:gsLst>
              <a:gs pos="0">
                <a:schemeClr val="accent1">
                  <a:lumMod val="5000"/>
                  <a:lumOff val="95000"/>
                  <a:alpha val="0"/>
                </a:schemeClr>
              </a:gs>
              <a:gs pos="99000">
                <a:schemeClr val="accent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B8F85FE-2BA5-9D47-97C0-769D01216074}"/>
              </a:ext>
            </a:extLst>
          </p:cNvPr>
          <p:cNvSpPr>
            <a:spLocks noGrp="1"/>
          </p:cNvSpPr>
          <p:nvPr>
            <p:ph type="title" hasCustomPrompt="1"/>
          </p:nvPr>
        </p:nvSpPr>
        <p:spPr>
          <a:xfrm>
            <a:off x="4384799" y="978193"/>
            <a:ext cx="5580000" cy="3632308"/>
          </a:xfrm>
        </p:spPr>
        <p:txBody>
          <a:bodyPr/>
          <a:lstStyle>
            <a:lvl1pPr marL="180000" indent="-180000">
              <a:defRPr sz="5200">
                <a:solidFill>
                  <a:schemeClr val="bg1"/>
                </a:solidFill>
              </a:defRPr>
            </a:lvl1pPr>
          </a:lstStyle>
          <a:p>
            <a:r>
              <a:rPr lang="en-GB" dirty="0"/>
              <a:t>“Click to edit Master title style”</a:t>
            </a:r>
          </a:p>
        </p:txBody>
      </p:sp>
      <p:sp>
        <p:nvSpPr>
          <p:cNvPr id="3" name="Date Placeholder 2">
            <a:extLst>
              <a:ext uri="{FF2B5EF4-FFF2-40B4-BE49-F238E27FC236}">
                <a16:creationId xmlns:a16="http://schemas.microsoft.com/office/drawing/2014/main" id="{FA11A15C-3733-264C-BE1B-98C776D2EE09}"/>
              </a:ext>
            </a:extLst>
          </p:cNvPr>
          <p:cNvSpPr>
            <a:spLocks noGrp="1"/>
          </p:cNvSpPr>
          <p:nvPr>
            <p:ph type="dt" sz="half" idx="10"/>
          </p:nvPr>
        </p:nvSpPr>
        <p:spPr/>
        <p:txBody>
          <a:bodyPr/>
          <a:lstStyle>
            <a:lvl1pPr>
              <a:defRPr>
                <a:solidFill>
                  <a:schemeClr val="bg1"/>
                </a:solidFill>
              </a:defRPr>
            </a:lvl1pPr>
          </a:lstStyle>
          <a:p>
            <a:fld id="{960AB3EE-042F-0B41-839E-894093CD0743}" type="datetime1">
              <a:rPr lang="en-GB" smtClean="0"/>
              <a:t>20/06/2022</a:t>
            </a:fld>
            <a:endParaRPr lang="en-GB" dirty="0"/>
          </a:p>
        </p:txBody>
      </p:sp>
      <p:sp>
        <p:nvSpPr>
          <p:cNvPr id="4" name="Footer Placeholder 3">
            <a:extLst>
              <a:ext uri="{FF2B5EF4-FFF2-40B4-BE49-F238E27FC236}">
                <a16:creationId xmlns:a16="http://schemas.microsoft.com/office/drawing/2014/main" id="{435F22D5-A11C-2748-AB94-EB207412F15F}"/>
              </a:ext>
            </a:extLst>
          </p:cNvPr>
          <p:cNvSpPr>
            <a:spLocks noGrp="1"/>
          </p:cNvSpPr>
          <p:nvPr>
            <p:ph type="ftr" sz="quarter" idx="11"/>
          </p:nvPr>
        </p:nvSpPr>
        <p:spPr/>
        <p:txBody>
          <a:bodyPr/>
          <a:lstStyle>
            <a:lvl1pPr>
              <a:defRPr>
                <a:solidFill>
                  <a:schemeClr val="bg1"/>
                </a:solidFill>
              </a:defRPr>
            </a:lvl1p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73C6EC17-7DBD-194F-B2EC-9F3A5969D23E}"/>
              </a:ext>
            </a:extLst>
          </p:cNvPr>
          <p:cNvSpPr>
            <a:spLocks noGrp="1"/>
          </p:cNvSpPr>
          <p:nvPr>
            <p:ph type="sldNum" sz="quarter" idx="12"/>
          </p:nvPr>
        </p:nvSpPr>
        <p:spPr/>
        <p:txBody>
          <a:bodyPr/>
          <a:lstStyle>
            <a:lvl1pPr>
              <a:defRPr>
                <a:solidFill>
                  <a:schemeClr val="bg1"/>
                </a:solidFill>
              </a:defRPr>
            </a:lvl1pPr>
          </a:lstStyle>
          <a:p>
            <a:fld id="{EB8C62B3-3F71-4280-9A2B-BD2CB7A6E00F}" type="slidenum">
              <a:rPr lang="en-GB" smtClean="0"/>
              <a:pPr/>
              <a:t>‹#›</a:t>
            </a:fld>
            <a:r>
              <a:rPr lang="en-GB"/>
              <a:t> |</a:t>
            </a:r>
            <a:endParaRPr lang="en-GB" dirty="0"/>
          </a:p>
        </p:txBody>
      </p:sp>
      <p:sp>
        <p:nvSpPr>
          <p:cNvPr id="6" name="Text Placeholder 7">
            <a:extLst>
              <a:ext uri="{FF2B5EF4-FFF2-40B4-BE49-F238E27FC236}">
                <a16:creationId xmlns:a16="http://schemas.microsoft.com/office/drawing/2014/main" id="{77306B72-2FF4-724E-A4B7-9FD34D91F197}"/>
              </a:ext>
            </a:extLst>
          </p:cNvPr>
          <p:cNvSpPr>
            <a:spLocks noGrp="1"/>
          </p:cNvSpPr>
          <p:nvPr>
            <p:ph type="body" sz="quarter" idx="13"/>
          </p:nvPr>
        </p:nvSpPr>
        <p:spPr>
          <a:xfrm>
            <a:off x="4560629" y="4716378"/>
            <a:ext cx="5400000" cy="971621"/>
          </a:xfrm>
        </p:spPr>
        <p:txBody>
          <a:bodyPr/>
          <a:lstStyle>
            <a:lvl1pPr>
              <a:defRPr b="0" i="0">
                <a:solidFill>
                  <a:schemeClr val="bg1"/>
                </a:solidFill>
                <a:latin typeface="Inter Medium" panose="02000603000000020004" pitchFamily="2" charset="0"/>
                <a:ea typeface="Inter Medium" panose="02000603000000020004" pitchFamily="2" charset="0"/>
                <a:cs typeface="Inter Medium" panose="02000603000000020004" pitchFamily="2" charset="0"/>
              </a:defRPr>
            </a:lvl1pPr>
            <a:lvl2pPr marL="0" indent="0">
              <a:spcBef>
                <a:spcPts val="0"/>
              </a:spcBef>
              <a:buNone/>
              <a:defRPr>
                <a:solidFill>
                  <a:schemeClr val="bg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56279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25091-46CE-3F48-86AE-B1E47B502CB9}"/>
              </a:ext>
            </a:extLst>
          </p:cNvPr>
          <p:cNvSpPr>
            <a:spLocks noGrp="1"/>
          </p:cNvSpPr>
          <p:nvPr>
            <p:ph type="title"/>
          </p:nvPr>
        </p:nvSpPr>
        <p:spPr>
          <a:xfrm>
            <a:off x="1308463" y="2403566"/>
            <a:ext cx="9540000" cy="1688215"/>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0EDD5DC3-A76F-3249-B6EA-219E936705AD}"/>
              </a:ext>
            </a:extLst>
          </p:cNvPr>
          <p:cNvSpPr>
            <a:spLocks noGrp="1"/>
          </p:cNvSpPr>
          <p:nvPr>
            <p:ph type="body" sz="quarter" idx="13"/>
          </p:nvPr>
        </p:nvSpPr>
        <p:spPr>
          <a:xfrm>
            <a:off x="1308463" y="4214253"/>
            <a:ext cx="9540000" cy="168821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Date Placeholder 8">
            <a:extLst>
              <a:ext uri="{FF2B5EF4-FFF2-40B4-BE49-F238E27FC236}">
                <a16:creationId xmlns:a16="http://schemas.microsoft.com/office/drawing/2014/main" id="{4940D77E-DC56-FA4E-84E7-A111A6746C85}"/>
              </a:ext>
            </a:extLst>
          </p:cNvPr>
          <p:cNvSpPr>
            <a:spLocks noGrp="1"/>
          </p:cNvSpPr>
          <p:nvPr>
            <p:ph type="dt" sz="half" idx="14"/>
          </p:nvPr>
        </p:nvSpPr>
        <p:spPr/>
        <p:txBody>
          <a:bodyPr/>
          <a:lstStyle/>
          <a:p>
            <a:fld id="{575D93C2-C8BD-0949-B54B-DF53EB5F2A3F}" type="datetime1">
              <a:rPr lang="en-GB" smtClean="0"/>
              <a:t>20/06/2022</a:t>
            </a:fld>
            <a:endParaRPr lang="en-GB" dirty="0"/>
          </a:p>
        </p:txBody>
      </p:sp>
      <p:grpSp>
        <p:nvGrpSpPr>
          <p:cNvPr id="3" name="Group 2">
            <a:extLst>
              <a:ext uri="{FF2B5EF4-FFF2-40B4-BE49-F238E27FC236}">
                <a16:creationId xmlns:a16="http://schemas.microsoft.com/office/drawing/2014/main" id="{9F44CD6D-22DD-E34F-AB1B-4DB5E589F4AF}"/>
              </a:ext>
            </a:extLst>
          </p:cNvPr>
          <p:cNvGrpSpPr/>
          <p:nvPr userDrawn="1"/>
        </p:nvGrpSpPr>
        <p:grpSpPr>
          <a:xfrm>
            <a:off x="1019175" y="530225"/>
            <a:ext cx="1030288" cy="328613"/>
            <a:chOff x="1019175" y="530225"/>
            <a:chExt cx="1030288" cy="328613"/>
          </a:xfrm>
        </p:grpSpPr>
        <p:sp>
          <p:nvSpPr>
            <p:cNvPr id="5" name="Freeform 5">
              <a:extLst>
                <a:ext uri="{FF2B5EF4-FFF2-40B4-BE49-F238E27FC236}">
                  <a16:creationId xmlns:a16="http://schemas.microsoft.com/office/drawing/2014/main" id="{C9C8515B-9B0E-4B44-A473-B0A4899AD0D6}"/>
                </a:ext>
              </a:extLst>
            </p:cNvPr>
            <p:cNvSpPr>
              <a:spLocks/>
            </p:cNvSpPr>
            <p:nvPr userDrawn="1"/>
          </p:nvSpPr>
          <p:spPr bwMode="auto">
            <a:xfrm>
              <a:off x="1019175" y="530225"/>
              <a:ext cx="288925" cy="328613"/>
            </a:xfrm>
            <a:custGeom>
              <a:avLst/>
              <a:gdLst>
                <a:gd name="T0" fmla="*/ 172 w 318"/>
                <a:gd name="T1" fmla="*/ 0 h 362"/>
                <a:gd name="T2" fmla="*/ 315 w 318"/>
                <a:gd name="T3" fmla="*/ 82 h 362"/>
                <a:gd name="T4" fmla="*/ 247 w 318"/>
                <a:gd name="T5" fmla="*/ 118 h 362"/>
                <a:gd name="T6" fmla="*/ 172 w 318"/>
                <a:gd name="T7" fmla="*/ 72 h 362"/>
                <a:gd name="T8" fmla="*/ 84 w 318"/>
                <a:gd name="T9" fmla="*/ 180 h 362"/>
                <a:gd name="T10" fmla="*/ 172 w 318"/>
                <a:gd name="T11" fmla="*/ 289 h 362"/>
                <a:gd name="T12" fmla="*/ 249 w 318"/>
                <a:gd name="T13" fmla="*/ 242 h 362"/>
                <a:gd name="T14" fmla="*/ 318 w 318"/>
                <a:gd name="T15" fmla="*/ 279 h 362"/>
                <a:gd name="T16" fmla="*/ 172 w 318"/>
                <a:gd name="T17" fmla="*/ 362 h 362"/>
                <a:gd name="T18" fmla="*/ 0 w 318"/>
                <a:gd name="T19" fmla="*/ 180 h 362"/>
                <a:gd name="T20" fmla="*/ 172 w 318"/>
                <a:gd name="T21"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362">
                  <a:moveTo>
                    <a:pt x="172" y="0"/>
                  </a:moveTo>
                  <a:cubicBezTo>
                    <a:pt x="239" y="0"/>
                    <a:pt x="287" y="31"/>
                    <a:pt x="315" y="82"/>
                  </a:cubicBezTo>
                  <a:cubicBezTo>
                    <a:pt x="247" y="118"/>
                    <a:pt x="247" y="118"/>
                    <a:pt x="247" y="118"/>
                  </a:cubicBezTo>
                  <a:cubicBezTo>
                    <a:pt x="231" y="91"/>
                    <a:pt x="208" y="72"/>
                    <a:pt x="172" y="72"/>
                  </a:cubicBezTo>
                  <a:cubicBezTo>
                    <a:pt x="120" y="72"/>
                    <a:pt x="84" y="117"/>
                    <a:pt x="84" y="180"/>
                  </a:cubicBezTo>
                  <a:cubicBezTo>
                    <a:pt x="84" y="244"/>
                    <a:pt x="120" y="289"/>
                    <a:pt x="172" y="289"/>
                  </a:cubicBezTo>
                  <a:cubicBezTo>
                    <a:pt x="210" y="289"/>
                    <a:pt x="233" y="270"/>
                    <a:pt x="249" y="242"/>
                  </a:cubicBezTo>
                  <a:cubicBezTo>
                    <a:pt x="318" y="279"/>
                    <a:pt x="318" y="279"/>
                    <a:pt x="318" y="279"/>
                  </a:cubicBezTo>
                  <a:cubicBezTo>
                    <a:pt x="289" y="329"/>
                    <a:pt x="239" y="362"/>
                    <a:pt x="172" y="362"/>
                  </a:cubicBezTo>
                  <a:cubicBezTo>
                    <a:pt x="69" y="362"/>
                    <a:pt x="0" y="285"/>
                    <a:pt x="0" y="180"/>
                  </a:cubicBezTo>
                  <a:cubicBezTo>
                    <a:pt x="0" y="75"/>
                    <a:pt x="69" y="0"/>
                    <a:pt x="17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7" name="Rectangle 6">
              <a:extLst>
                <a:ext uri="{FF2B5EF4-FFF2-40B4-BE49-F238E27FC236}">
                  <a16:creationId xmlns:a16="http://schemas.microsoft.com/office/drawing/2014/main" id="{EECA90E6-D850-4762-BEFF-45657B3736B6}"/>
                </a:ext>
              </a:extLst>
            </p:cNvPr>
            <p:cNvSpPr>
              <a:spLocks noChangeArrowheads="1"/>
            </p:cNvSpPr>
            <p:nvPr userDrawn="1"/>
          </p:nvSpPr>
          <p:spPr bwMode="auto">
            <a:xfrm>
              <a:off x="1336675" y="536575"/>
              <a:ext cx="71438" cy="3143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588C990A-6B93-462F-89F8-4F3DC73E621C}"/>
                </a:ext>
              </a:extLst>
            </p:cNvPr>
            <p:cNvSpPr>
              <a:spLocks noEditPoints="1"/>
            </p:cNvSpPr>
            <p:nvPr userDrawn="1"/>
          </p:nvSpPr>
          <p:spPr bwMode="auto">
            <a:xfrm>
              <a:off x="1446213" y="530225"/>
              <a:ext cx="315913" cy="328613"/>
            </a:xfrm>
            <a:custGeom>
              <a:avLst/>
              <a:gdLst>
                <a:gd name="T0" fmla="*/ 174 w 347"/>
                <a:gd name="T1" fmla="*/ 0 h 362"/>
                <a:gd name="T2" fmla="*/ 347 w 347"/>
                <a:gd name="T3" fmla="*/ 181 h 362"/>
                <a:gd name="T4" fmla="*/ 174 w 347"/>
                <a:gd name="T5" fmla="*/ 362 h 362"/>
                <a:gd name="T6" fmla="*/ 0 w 347"/>
                <a:gd name="T7" fmla="*/ 181 h 362"/>
                <a:gd name="T8" fmla="*/ 174 w 347"/>
                <a:gd name="T9" fmla="*/ 0 h 362"/>
                <a:gd name="T10" fmla="*/ 174 w 347"/>
                <a:gd name="T11" fmla="*/ 290 h 362"/>
                <a:gd name="T12" fmla="*/ 264 w 347"/>
                <a:gd name="T13" fmla="*/ 181 h 362"/>
                <a:gd name="T14" fmla="*/ 174 w 347"/>
                <a:gd name="T15" fmla="*/ 72 h 362"/>
                <a:gd name="T16" fmla="*/ 83 w 347"/>
                <a:gd name="T17" fmla="*/ 181 h 362"/>
                <a:gd name="T18" fmla="*/ 174 w 347"/>
                <a:gd name="T19" fmla="*/ 29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62">
                  <a:moveTo>
                    <a:pt x="174" y="0"/>
                  </a:moveTo>
                  <a:cubicBezTo>
                    <a:pt x="277" y="0"/>
                    <a:pt x="347" y="75"/>
                    <a:pt x="347" y="181"/>
                  </a:cubicBezTo>
                  <a:cubicBezTo>
                    <a:pt x="347" y="286"/>
                    <a:pt x="277" y="362"/>
                    <a:pt x="174" y="362"/>
                  </a:cubicBezTo>
                  <a:cubicBezTo>
                    <a:pt x="70" y="362"/>
                    <a:pt x="0" y="286"/>
                    <a:pt x="0" y="181"/>
                  </a:cubicBezTo>
                  <a:cubicBezTo>
                    <a:pt x="0" y="75"/>
                    <a:pt x="70" y="0"/>
                    <a:pt x="174" y="0"/>
                  </a:cubicBezTo>
                  <a:moveTo>
                    <a:pt x="174" y="290"/>
                  </a:moveTo>
                  <a:cubicBezTo>
                    <a:pt x="228" y="290"/>
                    <a:pt x="264" y="245"/>
                    <a:pt x="264" y="181"/>
                  </a:cubicBezTo>
                  <a:cubicBezTo>
                    <a:pt x="264" y="117"/>
                    <a:pt x="228" y="72"/>
                    <a:pt x="174" y="72"/>
                  </a:cubicBezTo>
                  <a:cubicBezTo>
                    <a:pt x="119" y="72"/>
                    <a:pt x="83" y="117"/>
                    <a:pt x="83" y="181"/>
                  </a:cubicBezTo>
                  <a:cubicBezTo>
                    <a:pt x="83" y="244"/>
                    <a:pt x="119" y="290"/>
                    <a:pt x="174" y="29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5292E116-4CB1-4EBD-90C4-E4A572D15643}"/>
                </a:ext>
              </a:extLst>
            </p:cNvPr>
            <p:cNvSpPr>
              <a:spLocks noEditPoints="1"/>
            </p:cNvSpPr>
            <p:nvPr userDrawn="1"/>
          </p:nvSpPr>
          <p:spPr bwMode="auto">
            <a:xfrm>
              <a:off x="1800225" y="536575"/>
              <a:ext cx="249238" cy="314325"/>
            </a:xfrm>
            <a:custGeom>
              <a:avLst/>
              <a:gdLst>
                <a:gd name="T0" fmla="*/ 0 w 274"/>
                <a:gd name="T1" fmla="*/ 0 h 347"/>
                <a:gd name="T2" fmla="*/ 148 w 274"/>
                <a:gd name="T3" fmla="*/ 0 h 347"/>
                <a:gd name="T4" fmla="*/ 259 w 274"/>
                <a:gd name="T5" fmla="*/ 99 h 347"/>
                <a:gd name="T6" fmla="*/ 225 w 274"/>
                <a:gd name="T7" fmla="*/ 166 h 347"/>
                <a:gd name="T8" fmla="*/ 274 w 274"/>
                <a:gd name="T9" fmla="*/ 246 h 347"/>
                <a:gd name="T10" fmla="*/ 155 w 274"/>
                <a:gd name="T11" fmla="*/ 347 h 347"/>
                <a:gd name="T12" fmla="*/ 0 w 274"/>
                <a:gd name="T13" fmla="*/ 347 h 347"/>
                <a:gd name="T14" fmla="*/ 0 w 274"/>
                <a:gd name="T15" fmla="*/ 0 h 347"/>
                <a:gd name="T16" fmla="*/ 79 w 274"/>
                <a:gd name="T17" fmla="*/ 68 h 347"/>
                <a:gd name="T18" fmla="*/ 79 w 274"/>
                <a:gd name="T19" fmla="*/ 141 h 347"/>
                <a:gd name="T20" fmla="*/ 137 w 274"/>
                <a:gd name="T21" fmla="*/ 141 h 347"/>
                <a:gd name="T22" fmla="*/ 178 w 274"/>
                <a:gd name="T23" fmla="*/ 104 h 347"/>
                <a:gd name="T24" fmla="*/ 137 w 274"/>
                <a:gd name="T25" fmla="*/ 68 h 347"/>
                <a:gd name="T26" fmla="*/ 79 w 274"/>
                <a:gd name="T27" fmla="*/ 68 h 347"/>
                <a:gd name="T28" fmla="*/ 79 w 274"/>
                <a:gd name="T29" fmla="*/ 200 h 347"/>
                <a:gd name="T30" fmla="*/ 79 w 274"/>
                <a:gd name="T31" fmla="*/ 279 h 347"/>
                <a:gd name="T32" fmla="*/ 147 w 274"/>
                <a:gd name="T33" fmla="*/ 279 h 347"/>
                <a:gd name="T34" fmla="*/ 191 w 274"/>
                <a:gd name="T35" fmla="*/ 240 h 347"/>
                <a:gd name="T36" fmla="*/ 148 w 274"/>
                <a:gd name="T37" fmla="*/ 200 h 347"/>
                <a:gd name="T38" fmla="*/ 79 w 274"/>
                <a:gd name="T39" fmla="*/ 20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4" h="347">
                  <a:moveTo>
                    <a:pt x="0" y="0"/>
                  </a:moveTo>
                  <a:cubicBezTo>
                    <a:pt x="148" y="0"/>
                    <a:pt x="148" y="0"/>
                    <a:pt x="148" y="0"/>
                  </a:cubicBezTo>
                  <a:cubicBezTo>
                    <a:pt x="218" y="0"/>
                    <a:pt x="259" y="44"/>
                    <a:pt x="259" y="99"/>
                  </a:cubicBezTo>
                  <a:cubicBezTo>
                    <a:pt x="259" y="126"/>
                    <a:pt x="247" y="149"/>
                    <a:pt x="225" y="166"/>
                  </a:cubicBezTo>
                  <a:cubicBezTo>
                    <a:pt x="256" y="184"/>
                    <a:pt x="274" y="213"/>
                    <a:pt x="274" y="246"/>
                  </a:cubicBezTo>
                  <a:cubicBezTo>
                    <a:pt x="274" y="302"/>
                    <a:pt x="231" y="347"/>
                    <a:pt x="155" y="347"/>
                  </a:cubicBezTo>
                  <a:cubicBezTo>
                    <a:pt x="0" y="347"/>
                    <a:pt x="0" y="347"/>
                    <a:pt x="0" y="347"/>
                  </a:cubicBezTo>
                  <a:lnTo>
                    <a:pt x="0" y="0"/>
                  </a:lnTo>
                  <a:close/>
                  <a:moveTo>
                    <a:pt x="79" y="68"/>
                  </a:moveTo>
                  <a:cubicBezTo>
                    <a:pt x="79" y="141"/>
                    <a:pt x="79" y="141"/>
                    <a:pt x="79" y="141"/>
                  </a:cubicBezTo>
                  <a:cubicBezTo>
                    <a:pt x="137" y="141"/>
                    <a:pt x="137" y="141"/>
                    <a:pt x="137" y="141"/>
                  </a:cubicBezTo>
                  <a:cubicBezTo>
                    <a:pt x="162" y="141"/>
                    <a:pt x="178" y="126"/>
                    <a:pt x="178" y="104"/>
                  </a:cubicBezTo>
                  <a:cubicBezTo>
                    <a:pt x="178" y="82"/>
                    <a:pt x="163" y="68"/>
                    <a:pt x="137" y="68"/>
                  </a:cubicBezTo>
                  <a:lnTo>
                    <a:pt x="79" y="68"/>
                  </a:lnTo>
                  <a:close/>
                  <a:moveTo>
                    <a:pt x="79" y="200"/>
                  </a:moveTo>
                  <a:cubicBezTo>
                    <a:pt x="79" y="279"/>
                    <a:pt x="79" y="279"/>
                    <a:pt x="79" y="279"/>
                  </a:cubicBezTo>
                  <a:cubicBezTo>
                    <a:pt x="147" y="279"/>
                    <a:pt x="147" y="279"/>
                    <a:pt x="147" y="279"/>
                  </a:cubicBezTo>
                  <a:cubicBezTo>
                    <a:pt x="176" y="279"/>
                    <a:pt x="191" y="263"/>
                    <a:pt x="191" y="240"/>
                  </a:cubicBezTo>
                  <a:cubicBezTo>
                    <a:pt x="191" y="217"/>
                    <a:pt x="176" y="200"/>
                    <a:pt x="148" y="200"/>
                  </a:cubicBezTo>
                  <a:lnTo>
                    <a:pt x="79" y="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6" name="Group 5">
            <a:extLst>
              <a:ext uri="{FF2B5EF4-FFF2-40B4-BE49-F238E27FC236}">
                <a16:creationId xmlns:a16="http://schemas.microsoft.com/office/drawing/2014/main" id="{CC28CC95-FAE7-8E4C-8367-675568F80F25}"/>
              </a:ext>
            </a:extLst>
          </p:cNvPr>
          <p:cNvGrpSpPr/>
          <p:nvPr userDrawn="1"/>
        </p:nvGrpSpPr>
        <p:grpSpPr>
          <a:xfrm>
            <a:off x="523875" y="504825"/>
            <a:ext cx="454025" cy="357188"/>
            <a:chOff x="523875" y="504825"/>
            <a:chExt cx="454025" cy="357188"/>
          </a:xfrm>
        </p:grpSpPr>
        <p:sp>
          <p:nvSpPr>
            <p:cNvPr id="12" name="Freeform 9">
              <a:extLst>
                <a:ext uri="{FF2B5EF4-FFF2-40B4-BE49-F238E27FC236}">
                  <a16:creationId xmlns:a16="http://schemas.microsoft.com/office/drawing/2014/main" id="{6BCB2D86-C71C-4C5F-A011-F8BCB8BF4C0D}"/>
                </a:ext>
              </a:extLst>
            </p:cNvPr>
            <p:cNvSpPr>
              <a:spLocks/>
            </p:cNvSpPr>
            <p:nvPr userDrawn="1"/>
          </p:nvSpPr>
          <p:spPr bwMode="auto">
            <a:xfrm>
              <a:off x="917575" y="817563"/>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F4CDA09E-188F-4009-A151-7948C502D771}"/>
                </a:ext>
              </a:extLst>
            </p:cNvPr>
            <p:cNvSpPr>
              <a:spLocks noEditPoints="1"/>
            </p:cNvSpPr>
            <p:nvPr userDrawn="1"/>
          </p:nvSpPr>
          <p:spPr bwMode="auto">
            <a:xfrm>
              <a:off x="523875" y="504825"/>
              <a:ext cx="454025" cy="357188"/>
            </a:xfrm>
            <a:custGeom>
              <a:avLst/>
              <a:gdLst>
                <a:gd name="T0" fmla="*/ 365 w 501"/>
                <a:gd name="T1" fmla="*/ 17 h 392"/>
                <a:gd name="T2" fmla="*/ 223 w 501"/>
                <a:gd name="T3" fmla="*/ 49 h 392"/>
                <a:gd name="T4" fmla="*/ 116 w 501"/>
                <a:gd name="T5" fmla="*/ 190 h 392"/>
                <a:gd name="T6" fmla="*/ 166 w 501"/>
                <a:gd name="T7" fmla="*/ 375 h 392"/>
                <a:gd name="T8" fmla="*/ 259 w 501"/>
                <a:gd name="T9" fmla="*/ 366 h 392"/>
                <a:gd name="T10" fmla="*/ 447 w 501"/>
                <a:gd name="T11" fmla="*/ 348 h 392"/>
                <a:gd name="T12" fmla="*/ 223 w 501"/>
                <a:gd name="T13" fmla="*/ 152 h 392"/>
                <a:gd name="T14" fmla="*/ 174 w 501"/>
                <a:gd name="T15" fmla="*/ 264 h 392"/>
                <a:gd name="T16" fmla="*/ 31 w 501"/>
                <a:gd name="T17" fmla="*/ 251 h 392"/>
                <a:gd name="T18" fmla="*/ 137 w 501"/>
                <a:gd name="T19" fmla="*/ 319 h 392"/>
                <a:gd name="T20" fmla="*/ 136 w 501"/>
                <a:gd name="T21" fmla="*/ 300 h 392"/>
                <a:gd name="T22" fmla="*/ 119 w 501"/>
                <a:gd name="T23" fmla="*/ 319 h 392"/>
                <a:gd name="T24" fmla="*/ 131 w 501"/>
                <a:gd name="T25" fmla="*/ 327 h 392"/>
                <a:gd name="T26" fmla="*/ 50 w 501"/>
                <a:gd name="T27" fmla="*/ 269 h 392"/>
                <a:gd name="T28" fmla="*/ 94 w 501"/>
                <a:gd name="T29" fmla="*/ 249 h 392"/>
                <a:gd name="T30" fmla="*/ 81 w 501"/>
                <a:gd name="T31" fmla="*/ 249 h 392"/>
                <a:gd name="T32" fmla="*/ 96 w 501"/>
                <a:gd name="T33" fmla="*/ 272 h 392"/>
                <a:gd name="T34" fmla="*/ 73 w 501"/>
                <a:gd name="T35" fmla="*/ 257 h 392"/>
                <a:gd name="T36" fmla="*/ 76 w 501"/>
                <a:gd name="T37" fmla="*/ 282 h 392"/>
                <a:gd name="T38" fmla="*/ 109 w 501"/>
                <a:gd name="T39" fmla="*/ 307 h 392"/>
                <a:gd name="T40" fmla="*/ 129 w 501"/>
                <a:gd name="T41" fmla="*/ 298 h 392"/>
                <a:gd name="T42" fmla="*/ 122 w 501"/>
                <a:gd name="T43" fmla="*/ 269 h 392"/>
                <a:gd name="T44" fmla="*/ 110 w 501"/>
                <a:gd name="T45" fmla="*/ 246 h 392"/>
                <a:gd name="T46" fmla="*/ 75 w 501"/>
                <a:gd name="T47" fmla="*/ 240 h 392"/>
                <a:gd name="T48" fmla="*/ 62 w 501"/>
                <a:gd name="T49" fmla="*/ 257 h 392"/>
                <a:gd name="T50" fmla="*/ 50 w 501"/>
                <a:gd name="T51" fmla="*/ 262 h 392"/>
                <a:gd name="T52" fmla="*/ 50 w 501"/>
                <a:gd name="T53" fmla="*/ 243 h 392"/>
                <a:gd name="T54" fmla="*/ 39 w 501"/>
                <a:gd name="T55" fmla="*/ 265 h 392"/>
                <a:gd name="T56" fmla="*/ 40 w 501"/>
                <a:gd name="T57" fmla="*/ 271 h 392"/>
                <a:gd name="T58" fmla="*/ 34 w 501"/>
                <a:gd name="T59" fmla="*/ 282 h 392"/>
                <a:gd name="T60" fmla="*/ 37 w 501"/>
                <a:gd name="T61" fmla="*/ 297 h 392"/>
                <a:gd name="T62" fmla="*/ 37 w 501"/>
                <a:gd name="T63" fmla="*/ 304 h 392"/>
                <a:gd name="T64" fmla="*/ 56 w 501"/>
                <a:gd name="T65" fmla="*/ 338 h 392"/>
                <a:gd name="T66" fmla="*/ 82 w 501"/>
                <a:gd name="T67" fmla="*/ 321 h 392"/>
                <a:gd name="T68" fmla="*/ 89 w 501"/>
                <a:gd name="T69" fmla="*/ 342 h 392"/>
                <a:gd name="T70" fmla="*/ 113 w 501"/>
                <a:gd name="T71" fmla="*/ 331 h 392"/>
                <a:gd name="T72" fmla="*/ 117 w 501"/>
                <a:gd name="T73" fmla="*/ 341 h 392"/>
                <a:gd name="T74" fmla="*/ 139 w 501"/>
                <a:gd name="T75" fmla="*/ 333 h 392"/>
                <a:gd name="T76" fmla="*/ 155 w 501"/>
                <a:gd name="T77" fmla="*/ 120 h 392"/>
                <a:gd name="T78" fmla="*/ 162 w 501"/>
                <a:gd name="T79" fmla="*/ 167 h 392"/>
                <a:gd name="T80" fmla="*/ 179 w 501"/>
                <a:gd name="T81" fmla="*/ 29 h 392"/>
                <a:gd name="T82" fmla="*/ 157 w 501"/>
                <a:gd name="T83" fmla="*/ 82 h 392"/>
                <a:gd name="T84" fmla="*/ 154 w 501"/>
                <a:gd name="T85" fmla="*/ 166 h 392"/>
                <a:gd name="T86" fmla="*/ 39 w 501"/>
                <a:gd name="T87" fmla="*/ 214 h 392"/>
                <a:gd name="T88" fmla="*/ 28 w 501"/>
                <a:gd name="T89" fmla="*/ 285 h 392"/>
                <a:gd name="T90" fmla="*/ 30 w 501"/>
                <a:gd name="T91" fmla="*/ 302 h 392"/>
                <a:gd name="T92" fmla="*/ 43 w 501"/>
                <a:gd name="T93" fmla="*/ 331 h 392"/>
                <a:gd name="T94" fmla="*/ 56 w 501"/>
                <a:gd name="T95" fmla="*/ 353 h 392"/>
                <a:gd name="T96" fmla="*/ 71 w 501"/>
                <a:gd name="T97" fmla="*/ 350 h 392"/>
                <a:gd name="T98" fmla="*/ 83 w 501"/>
                <a:gd name="T99" fmla="*/ 351 h 392"/>
                <a:gd name="T100" fmla="*/ 90 w 501"/>
                <a:gd name="T101" fmla="*/ 352 h 392"/>
                <a:gd name="T102" fmla="*/ 100 w 501"/>
                <a:gd name="T103" fmla="*/ 366 h 392"/>
                <a:gd name="T104" fmla="*/ 102 w 501"/>
                <a:gd name="T105" fmla="*/ 343 h 392"/>
                <a:gd name="T106" fmla="*/ 246 w 501"/>
                <a:gd name="T107" fmla="*/ 376 h 392"/>
                <a:gd name="T108" fmla="*/ 279 w 501"/>
                <a:gd name="T109" fmla="*/ 350 h 392"/>
                <a:gd name="T110" fmla="*/ 488 w 501"/>
                <a:gd name="T111" fmla="*/ 174 h 392"/>
                <a:gd name="T112" fmla="*/ 459 w 501"/>
                <a:gd name="T113" fmla="*/ 327 h 392"/>
                <a:gd name="T114" fmla="*/ 241 w 501"/>
                <a:gd name="T115" fmla="*/ 247 h 392"/>
                <a:gd name="T116" fmla="*/ 121 w 501"/>
                <a:gd name="T117" fmla="*/ 363 h 392"/>
                <a:gd name="T118" fmla="*/ 345 w 501"/>
                <a:gd name="T119" fmla="*/ 155 h 392"/>
                <a:gd name="T120" fmla="*/ 430 w 501"/>
                <a:gd name="T121" fmla="*/ 78 h 392"/>
                <a:gd name="T122" fmla="*/ 486 w 501"/>
                <a:gd name="T123" fmla="*/ 1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1" h="392">
                  <a:moveTo>
                    <a:pt x="480" y="168"/>
                  </a:moveTo>
                  <a:cubicBezTo>
                    <a:pt x="499" y="159"/>
                    <a:pt x="495" y="125"/>
                    <a:pt x="494" y="126"/>
                  </a:cubicBezTo>
                  <a:cubicBezTo>
                    <a:pt x="494" y="131"/>
                    <a:pt x="477" y="139"/>
                    <a:pt x="472" y="138"/>
                  </a:cubicBezTo>
                  <a:cubicBezTo>
                    <a:pt x="472" y="138"/>
                    <a:pt x="471" y="129"/>
                    <a:pt x="465" y="122"/>
                  </a:cubicBezTo>
                  <a:cubicBezTo>
                    <a:pt x="458" y="112"/>
                    <a:pt x="440" y="104"/>
                    <a:pt x="424" y="106"/>
                  </a:cubicBezTo>
                  <a:cubicBezTo>
                    <a:pt x="408" y="108"/>
                    <a:pt x="396" y="112"/>
                    <a:pt x="389" y="114"/>
                  </a:cubicBezTo>
                  <a:cubicBezTo>
                    <a:pt x="384" y="116"/>
                    <a:pt x="366" y="121"/>
                    <a:pt x="354" y="123"/>
                  </a:cubicBezTo>
                  <a:cubicBezTo>
                    <a:pt x="342" y="124"/>
                    <a:pt x="321" y="121"/>
                    <a:pt x="310" y="111"/>
                  </a:cubicBezTo>
                  <a:cubicBezTo>
                    <a:pt x="294" y="97"/>
                    <a:pt x="302" y="69"/>
                    <a:pt x="323" y="66"/>
                  </a:cubicBezTo>
                  <a:cubicBezTo>
                    <a:pt x="348" y="64"/>
                    <a:pt x="337" y="100"/>
                    <a:pt x="326" y="99"/>
                  </a:cubicBezTo>
                  <a:cubicBezTo>
                    <a:pt x="327" y="100"/>
                    <a:pt x="335" y="108"/>
                    <a:pt x="349" y="105"/>
                  </a:cubicBezTo>
                  <a:cubicBezTo>
                    <a:pt x="353" y="104"/>
                    <a:pt x="358" y="101"/>
                    <a:pt x="362" y="98"/>
                  </a:cubicBezTo>
                  <a:cubicBezTo>
                    <a:pt x="367" y="95"/>
                    <a:pt x="369" y="88"/>
                    <a:pt x="369" y="88"/>
                  </a:cubicBezTo>
                  <a:cubicBezTo>
                    <a:pt x="371" y="88"/>
                    <a:pt x="373" y="93"/>
                    <a:pt x="377" y="97"/>
                  </a:cubicBezTo>
                  <a:cubicBezTo>
                    <a:pt x="387" y="108"/>
                    <a:pt x="415" y="102"/>
                    <a:pt x="415" y="101"/>
                  </a:cubicBezTo>
                  <a:cubicBezTo>
                    <a:pt x="409" y="97"/>
                    <a:pt x="408" y="93"/>
                    <a:pt x="405" y="86"/>
                  </a:cubicBezTo>
                  <a:cubicBezTo>
                    <a:pt x="405" y="86"/>
                    <a:pt x="416" y="92"/>
                    <a:pt x="425" y="94"/>
                  </a:cubicBezTo>
                  <a:cubicBezTo>
                    <a:pt x="436" y="96"/>
                    <a:pt x="445" y="91"/>
                    <a:pt x="455" y="91"/>
                  </a:cubicBezTo>
                  <a:cubicBezTo>
                    <a:pt x="463" y="92"/>
                    <a:pt x="477" y="96"/>
                    <a:pt x="477" y="96"/>
                  </a:cubicBezTo>
                  <a:cubicBezTo>
                    <a:pt x="477" y="93"/>
                    <a:pt x="473" y="67"/>
                    <a:pt x="458" y="63"/>
                  </a:cubicBezTo>
                  <a:cubicBezTo>
                    <a:pt x="445" y="59"/>
                    <a:pt x="426" y="64"/>
                    <a:pt x="424" y="64"/>
                  </a:cubicBezTo>
                  <a:cubicBezTo>
                    <a:pt x="424" y="64"/>
                    <a:pt x="426" y="61"/>
                    <a:pt x="427" y="60"/>
                  </a:cubicBezTo>
                  <a:cubicBezTo>
                    <a:pt x="434" y="43"/>
                    <a:pt x="408" y="33"/>
                    <a:pt x="408" y="33"/>
                  </a:cubicBezTo>
                  <a:cubicBezTo>
                    <a:pt x="409" y="35"/>
                    <a:pt x="405" y="63"/>
                    <a:pt x="375" y="56"/>
                  </a:cubicBezTo>
                  <a:cubicBezTo>
                    <a:pt x="390" y="39"/>
                    <a:pt x="377" y="22"/>
                    <a:pt x="365" y="17"/>
                  </a:cubicBezTo>
                  <a:cubicBezTo>
                    <a:pt x="365" y="27"/>
                    <a:pt x="360" y="34"/>
                    <a:pt x="349" y="39"/>
                  </a:cubicBezTo>
                  <a:cubicBezTo>
                    <a:pt x="336" y="46"/>
                    <a:pt x="322" y="41"/>
                    <a:pt x="304" y="49"/>
                  </a:cubicBezTo>
                  <a:cubicBezTo>
                    <a:pt x="279" y="60"/>
                    <a:pt x="263" y="91"/>
                    <a:pt x="279" y="117"/>
                  </a:cubicBezTo>
                  <a:cubicBezTo>
                    <a:pt x="283" y="123"/>
                    <a:pt x="288" y="128"/>
                    <a:pt x="294" y="132"/>
                  </a:cubicBezTo>
                  <a:cubicBezTo>
                    <a:pt x="296" y="133"/>
                    <a:pt x="302" y="137"/>
                    <a:pt x="305" y="139"/>
                  </a:cubicBezTo>
                  <a:cubicBezTo>
                    <a:pt x="307" y="140"/>
                    <a:pt x="303" y="143"/>
                    <a:pt x="297" y="146"/>
                  </a:cubicBezTo>
                  <a:cubicBezTo>
                    <a:pt x="313" y="153"/>
                    <a:pt x="321" y="152"/>
                    <a:pt x="336" y="150"/>
                  </a:cubicBezTo>
                  <a:cubicBezTo>
                    <a:pt x="328" y="158"/>
                    <a:pt x="328" y="158"/>
                    <a:pt x="328" y="158"/>
                  </a:cubicBezTo>
                  <a:cubicBezTo>
                    <a:pt x="328" y="158"/>
                    <a:pt x="364" y="170"/>
                    <a:pt x="374" y="150"/>
                  </a:cubicBezTo>
                  <a:cubicBezTo>
                    <a:pt x="376" y="150"/>
                    <a:pt x="378" y="163"/>
                    <a:pt x="386" y="164"/>
                  </a:cubicBezTo>
                  <a:cubicBezTo>
                    <a:pt x="387" y="164"/>
                    <a:pt x="388" y="158"/>
                    <a:pt x="388" y="157"/>
                  </a:cubicBezTo>
                  <a:cubicBezTo>
                    <a:pt x="394" y="141"/>
                    <a:pt x="416" y="124"/>
                    <a:pt x="433" y="136"/>
                  </a:cubicBezTo>
                  <a:cubicBezTo>
                    <a:pt x="443" y="143"/>
                    <a:pt x="446" y="157"/>
                    <a:pt x="436" y="165"/>
                  </a:cubicBezTo>
                  <a:cubicBezTo>
                    <a:pt x="432" y="168"/>
                    <a:pt x="428" y="169"/>
                    <a:pt x="423" y="171"/>
                  </a:cubicBezTo>
                  <a:cubicBezTo>
                    <a:pt x="421" y="171"/>
                    <a:pt x="419" y="171"/>
                    <a:pt x="417" y="172"/>
                  </a:cubicBezTo>
                  <a:cubicBezTo>
                    <a:pt x="417" y="172"/>
                    <a:pt x="416" y="172"/>
                    <a:pt x="416" y="172"/>
                  </a:cubicBezTo>
                  <a:cubicBezTo>
                    <a:pt x="413" y="172"/>
                    <a:pt x="410" y="172"/>
                    <a:pt x="407" y="173"/>
                  </a:cubicBezTo>
                  <a:cubicBezTo>
                    <a:pt x="377" y="173"/>
                    <a:pt x="350" y="168"/>
                    <a:pt x="322" y="163"/>
                  </a:cubicBezTo>
                  <a:cubicBezTo>
                    <a:pt x="308" y="160"/>
                    <a:pt x="294" y="157"/>
                    <a:pt x="279" y="157"/>
                  </a:cubicBezTo>
                  <a:cubicBezTo>
                    <a:pt x="245" y="155"/>
                    <a:pt x="236" y="163"/>
                    <a:pt x="231" y="165"/>
                  </a:cubicBezTo>
                  <a:cubicBezTo>
                    <a:pt x="232" y="162"/>
                    <a:pt x="243" y="138"/>
                    <a:pt x="228" y="118"/>
                  </a:cubicBezTo>
                  <a:cubicBezTo>
                    <a:pt x="237" y="116"/>
                    <a:pt x="252" y="107"/>
                    <a:pt x="249" y="89"/>
                  </a:cubicBezTo>
                  <a:cubicBezTo>
                    <a:pt x="242" y="92"/>
                    <a:pt x="231" y="89"/>
                    <a:pt x="229" y="87"/>
                  </a:cubicBezTo>
                  <a:cubicBezTo>
                    <a:pt x="244" y="79"/>
                    <a:pt x="242" y="74"/>
                    <a:pt x="254" y="66"/>
                  </a:cubicBezTo>
                  <a:cubicBezTo>
                    <a:pt x="254" y="66"/>
                    <a:pt x="246" y="50"/>
                    <a:pt x="223" y="49"/>
                  </a:cubicBezTo>
                  <a:cubicBezTo>
                    <a:pt x="226" y="43"/>
                    <a:pt x="225" y="34"/>
                    <a:pt x="223" y="30"/>
                  </a:cubicBezTo>
                  <a:cubicBezTo>
                    <a:pt x="220" y="32"/>
                    <a:pt x="218" y="34"/>
                    <a:pt x="213" y="34"/>
                  </a:cubicBezTo>
                  <a:cubicBezTo>
                    <a:pt x="213" y="30"/>
                    <a:pt x="215" y="23"/>
                    <a:pt x="209" y="12"/>
                  </a:cubicBezTo>
                  <a:cubicBezTo>
                    <a:pt x="205" y="17"/>
                    <a:pt x="202" y="19"/>
                    <a:pt x="199" y="20"/>
                  </a:cubicBezTo>
                  <a:cubicBezTo>
                    <a:pt x="198" y="15"/>
                    <a:pt x="198" y="8"/>
                    <a:pt x="190" y="0"/>
                  </a:cubicBezTo>
                  <a:cubicBezTo>
                    <a:pt x="187" y="5"/>
                    <a:pt x="181" y="8"/>
                    <a:pt x="178" y="16"/>
                  </a:cubicBezTo>
                  <a:cubicBezTo>
                    <a:pt x="173" y="13"/>
                    <a:pt x="170" y="4"/>
                    <a:pt x="170" y="4"/>
                  </a:cubicBezTo>
                  <a:cubicBezTo>
                    <a:pt x="161" y="10"/>
                    <a:pt x="161" y="20"/>
                    <a:pt x="161" y="25"/>
                  </a:cubicBezTo>
                  <a:cubicBezTo>
                    <a:pt x="158" y="24"/>
                    <a:pt x="156" y="20"/>
                    <a:pt x="155" y="16"/>
                  </a:cubicBezTo>
                  <a:cubicBezTo>
                    <a:pt x="144" y="23"/>
                    <a:pt x="146" y="31"/>
                    <a:pt x="145" y="35"/>
                  </a:cubicBezTo>
                  <a:cubicBezTo>
                    <a:pt x="145" y="35"/>
                    <a:pt x="145" y="35"/>
                    <a:pt x="145" y="35"/>
                  </a:cubicBezTo>
                  <a:cubicBezTo>
                    <a:pt x="145" y="35"/>
                    <a:pt x="141" y="32"/>
                    <a:pt x="140" y="29"/>
                  </a:cubicBezTo>
                  <a:cubicBezTo>
                    <a:pt x="133" y="34"/>
                    <a:pt x="134" y="40"/>
                    <a:pt x="135" y="42"/>
                  </a:cubicBezTo>
                  <a:cubicBezTo>
                    <a:pt x="129" y="39"/>
                    <a:pt x="116" y="33"/>
                    <a:pt x="101" y="47"/>
                  </a:cubicBezTo>
                  <a:cubicBezTo>
                    <a:pt x="107" y="47"/>
                    <a:pt x="111" y="61"/>
                    <a:pt x="115" y="67"/>
                  </a:cubicBezTo>
                  <a:cubicBezTo>
                    <a:pt x="118" y="73"/>
                    <a:pt x="121" y="75"/>
                    <a:pt x="124" y="76"/>
                  </a:cubicBezTo>
                  <a:cubicBezTo>
                    <a:pt x="123" y="80"/>
                    <a:pt x="110" y="85"/>
                    <a:pt x="102" y="76"/>
                  </a:cubicBezTo>
                  <a:cubicBezTo>
                    <a:pt x="102" y="74"/>
                    <a:pt x="99" y="81"/>
                    <a:pt x="99" y="82"/>
                  </a:cubicBezTo>
                  <a:cubicBezTo>
                    <a:pt x="97" y="91"/>
                    <a:pt x="99" y="99"/>
                    <a:pt x="106" y="105"/>
                  </a:cubicBezTo>
                  <a:cubicBezTo>
                    <a:pt x="108" y="107"/>
                    <a:pt x="108" y="108"/>
                    <a:pt x="110" y="109"/>
                  </a:cubicBezTo>
                  <a:cubicBezTo>
                    <a:pt x="109" y="111"/>
                    <a:pt x="93" y="116"/>
                    <a:pt x="95" y="145"/>
                  </a:cubicBezTo>
                  <a:cubicBezTo>
                    <a:pt x="95" y="149"/>
                    <a:pt x="95" y="153"/>
                    <a:pt x="96" y="156"/>
                  </a:cubicBezTo>
                  <a:cubicBezTo>
                    <a:pt x="96" y="156"/>
                    <a:pt x="108" y="150"/>
                    <a:pt x="116" y="141"/>
                  </a:cubicBezTo>
                  <a:cubicBezTo>
                    <a:pt x="115" y="142"/>
                    <a:pt x="112" y="148"/>
                    <a:pt x="111" y="151"/>
                  </a:cubicBezTo>
                  <a:cubicBezTo>
                    <a:pt x="105" y="163"/>
                    <a:pt x="106" y="180"/>
                    <a:pt x="116" y="190"/>
                  </a:cubicBezTo>
                  <a:cubicBezTo>
                    <a:pt x="116" y="189"/>
                    <a:pt x="123" y="183"/>
                    <a:pt x="126" y="174"/>
                  </a:cubicBezTo>
                  <a:cubicBezTo>
                    <a:pt x="127" y="174"/>
                    <a:pt x="127" y="174"/>
                    <a:pt x="127" y="174"/>
                  </a:cubicBezTo>
                  <a:cubicBezTo>
                    <a:pt x="126" y="177"/>
                    <a:pt x="129" y="198"/>
                    <a:pt x="107" y="197"/>
                  </a:cubicBezTo>
                  <a:cubicBezTo>
                    <a:pt x="86" y="195"/>
                    <a:pt x="65" y="188"/>
                    <a:pt x="48" y="191"/>
                  </a:cubicBezTo>
                  <a:cubicBezTo>
                    <a:pt x="24" y="195"/>
                    <a:pt x="10" y="213"/>
                    <a:pt x="5" y="225"/>
                  </a:cubicBezTo>
                  <a:cubicBezTo>
                    <a:pt x="0" y="239"/>
                    <a:pt x="9" y="255"/>
                    <a:pt x="21" y="264"/>
                  </a:cubicBezTo>
                  <a:cubicBezTo>
                    <a:pt x="21" y="264"/>
                    <a:pt x="21" y="264"/>
                    <a:pt x="21" y="264"/>
                  </a:cubicBezTo>
                  <a:cubicBezTo>
                    <a:pt x="20" y="265"/>
                    <a:pt x="19" y="266"/>
                    <a:pt x="19" y="267"/>
                  </a:cubicBezTo>
                  <a:cubicBezTo>
                    <a:pt x="14" y="277"/>
                    <a:pt x="12" y="287"/>
                    <a:pt x="11" y="297"/>
                  </a:cubicBezTo>
                  <a:cubicBezTo>
                    <a:pt x="11" y="310"/>
                    <a:pt x="14" y="323"/>
                    <a:pt x="20" y="334"/>
                  </a:cubicBezTo>
                  <a:cubicBezTo>
                    <a:pt x="27" y="345"/>
                    <a:pt x="35" y="355"/>
                    <a:pt x="46" y="361"/>
                  </a:cubicBezTo>
                  <a:cubicBezTo>
                    <a:pt x="55" y="367"/>
                    <a:pt x="65" y="370"/>
                    <a:pt x="75" y="371"/>
                  </a:cubicBezTo>
                  <a:cubicBezTo>
                    <a:pt x="75" y="371"/>
                    <a:pt x="75" y="371"/>
                    <a:pt x="75" y="371"/>
                  </a:cubicBezTo>
                  <a:cubicBezTo>
                    <a:pt x="78" y="372"/>
                    <a:pt x="81" y="372"/>
                    <a:pt x="84" y="372"/>
                  </a:cubicBezTo>
                  <a:cubicBezTo>
                    <a:pt x="89" y="372"/>
                    <a:pt x="95" y="371"/>
                    <a:pt x="101" y="370"/>
                  </a:cubicBezTo>
                  <a:cubicBezTo>
                    <a:pt x="101" y="369"/>
                    <a:pt x="101" y="369"/>
                    <a:pt x="101" y="369"/>
                  </a:cubicBezTo>
                  <a:cubicBezTo>
                    <a:pt x="101" y="369"/>
                    <a:pt x="101" y="369"/>
                    <a:pt x="101" y="369"/>
                  </a:cubicBezTo>
                  <a:cubicBezTo>
                    <a:pt x="101" y="369"/>
                    <a:pt x="101" y="369"/>
                    <a:pt x="101" y="369"/>
                  </a:cubicBezTo>
                  <a:cubicBezTo>
                    <a:pt x="101" y="370"/>
                    <a:pt x="102" y="383"/>
                    <a:pt x="121" y="385"/>
                  </a:cubicBezTo>
                  <a:cubicBezTo>
                    <a:pt x="121" y="385"/>
                    <a:pt x="121" y="385"/>
                    <a:pt x="121" y="385"/>
                  </a:cubicBezTo>
                  <a:cubicBezTo>
                    <a:pt x="121" y="385"/>
                    <a:pt x="119" y="378"/>
                    <a:pt x="120" y="374"/>
                  </a:cubicBezTo>
                  <a:cubicBezTo>
                    <a:pt x="120" y="374"/>
                    <a:pt x="127" y="387"/>
                    <a:pt x="141" y="385"/>
                  </a:cubicBezTo>
                  <a:cubicBezTo>
                    <a:pt x="139" y="380"/>
                    <a:pt x="139" y="377"/>
                    <a:pt x="143" y="373"/>
                  </a:cubicBezTo>
                  <a:cubicBezTo>
                    <a:pt x="143" y="374"/>
                    <a:pt x="146" y="392"/>
                    <a:pt x="165" y="387"/>
                  </a:cubicBezTo>
                  <a:cubicBezTo>
                    <a:pt x="160" y="382"/>
                    <a:pt x="165" y="376"/>
                    <a:pt x="166" y="375"/>
                  </a:cubicBezTo>
                  <a:cubicBezTo>
                    <a:pt x="166" y="375"/>
                    <a:pt x="166" y="375"/>
                    <a:pt x="166" y="375"/>
                  </a:cubicBezTo>
                  <a:cubicBezTo>
                    <a:pt x="168" y="373"/>
                    <a:pt x="173" y="372"/>
                    <a:pt x="176" y="368"/>
                  </a:cubicBezTo>
                  <a:cubicBezTo>
                    <a:pt x="176" y="372"/>
                    <a:pt x="182" y="385"/>
                    <a:pt x="195" y="387"/>
                  </a:cubicBezTo>
                  <a:cubicBezTo>
                    <a:pt x="197" y="371"/>
                    <a:pt x="206" y="371"/>
                    <a:pt x="208" y="368"/>
                  </a:cubicBezTo>
                  <a:cubicBezTo>
                    <a:pt x="214" y="355"/>
                    <a:pt x="199" y="347"/>
                    <a:pt x="203" y="339"/>
                  </a:cubicBezTo>
                  <a:cubicBezTo>
                    <a:pt x="209" y="329"/>
                    <a:pt x="225" y="330"/>
                    <a:pt x="229" y="318"/>
                  </a:cubicBezTo>
                  <a:cubicBezTo>
                    <a:pt x="224" y="317"/>
                    <a:pt x="221" y="314"/>
                    <a:pt x="221" y="314"/>
                  </a:cubicBezTo>
                  <a:cubicBezTo>
                    <a:pt x="225" y="314"/>
                    <a:pt x="240" y="303"/>
                    <a:pt x="244" y="289"/>
                  </a:cubicBezTo>
                  <a:cubicBezTo>
                    <a:pt x="238" y="290"/>
                    <a:pt x="235" y="290"/>
                    <a:pt x="232" y="290"/>
                  </a:cubicBezTo>
                  <a:cubicBezTo>
                    <a:pt x="232" y="289"/>
                    <a:pt x="232" y="289"/>
                    <a:pt x="232" y="289"/>
                  </a:cubicBezTo>
                  <a:cubicBezTo>
                    <a:pt x="232" y="289"/>
                    <a:pt x="232" y="289"/>
                    <a:pt x="232" y="289"/>
                  </a:cubicBezTo>
                  <a:cubicBezTo>
                    <a:pt x="232" y="289"/>
                    <a:pt x="246" y="284"/>
                    <a:pt x="248" y="277"/>
                  </a:cubicBezTo>
                  <a:cubicBezTo>
                    <a:pt x="247" y="277"/>
                    <a:pt x="238" y="277"/>
                    <a:pt x="235" y="276"/>
                  </a:cubicBezTo>
                  <a:cubicBezTo>
                    <a:pt x="245" y="275"/>
                    <a:pt x="250" y="264"/>
                    <a:pt x="250" y="264"/>
                  </a:cubicBezTo>
                  <a:cubicBezTo>
                    <a:pt x="250" y="264"/>
                    <a:pt x="244" y="266"/>
                    <a:pt x="239" y="264"/>
                  </a:cubicBezTo>
                  <a:cubicBezTo>
                    <a:pt x="247" y="267"/>
                    <a:pt x="255" y="252"/>
                    <a:pt x="247" y="246"/>
                  </a:cubicBezTo>
                  <a:cubicBezTo>
                    <a:pt x="253" y="255"/>
                    <a:pt x="296" y="218"/>
                    <a:pt x="319" y="225"/>
                  </a:cubicBezTo>
                  <a:cubicBezTo>
                    <a:pt x="310" y="228"/>
                    <a:pt x="302" y="234"/>
                    <a:pt x="298" y="237"/>
                  </a:cubicBezTo>
                  <a:cubicBezTo>
                    <a:pt x="291" y="244"/>
                    <a:pt x="280" y="252"/>
                    <a:pt x="279" y="263"/>
                  </a:cubicBezTo>
                  <a:cubicBezTo>
                    <a:pt x="279" y="272"/>
                    <a:pt x="284" y="279"/>
                    <a:pt x="288" y="285"/>
                  </a:cubicBezTo>
                  <a:cubicBezTo>
                    <a:pt x="295" y="296"/>
                    <a:pt x="302" y="319"/>
                    <a:pt x="289" y="329"/>
                  </a:cubicBezTo>
                  <a:cubicBezTo>
                    <a:pt x="279" y="337"/>
                    <a:pt x="259" y="339"/>
                    <a:pt x="246" y="341"/>
                  </a:cubicBezTo>
                  <a:cubicBezTo>
                    <a:pt x="235" y="342"/>
                    <a:pt x="224" y="360"/>
                    <a:pt x="233" y="373"/>
                  </a:cubicBezTo>
                  <a:cubicBezTo>
                    <a:pt x="238" y="380"/>
                    <a:pt x="244" y="382"/>
                    <a:pt x="253" y="382"/>
                  </a:cubicBezTo>
                  <a:cubicBezTo>
                    <a:pt x="253" y="382"/>
                    <a:pt x="247" y="369"/>
                    <a:pt x="259" y="366"/>
                  </a:cubicBezTo>
                  <a:cubicBezTo>
                    <a:pt x="259" y="366"/>
                    <a:pt x="257" y="388"/>
                    <a:pt x="281" y="383"/>
                  </a:cubicBezTo>
                  <a:cubicBezTo>
                    <a:pt x="275" y="373"/>
                    <a:pt x="282" y="374"/>
                    <a:pt x="285" y="370"/>
                  </a:cubicBezTo>
                  <a:cubicBezTo>
                    <a:pt x="287" y="368"/>
                    <a:pt x="291" y="362"/>
                    <a:pt x="291" y="361"/>
                  </a:cubicBezTo>
                  <a:cubicBezTo>
                    <a:pt x="291" y="361"/>
                    <a:pt x="293" y="390"/>
                    <a:pt x="319" y="381"/>
                  </a:cubicBezTo>
                  <a:cubicBezTo>
                    <a:pt x="310" y="373"/>
                    <a:pt x="319" y="370"/>
                    <a:pt x="320" y="362"/>
                  </a:cubicBezTo>
                  <a:cubicBezTo>
                    <a:pt x="320" y="357"/>
                    <a:pt x="317" y="350"/>
                    <a:pt x="317" y="345"/>
                  </a:cubicBezTo>
                  <a:cubicBezTo>
                    <a:pt x="317" y="345"/>
                    <a:pt x="336" y="354"/>
                    <a:pt x="347" y="340"/>
                  </a:cubicBezTo>
                  <a:cubicBezTo>
                    <a:pt x="338" y="335"/>
                    <a:pt x="334" y="329"/>
                    <a:pt x="333" y="325"/>
                  </a:cubicBezTo>
                  <a:cubicBezTo>
                    <a:pt x="354" y="329"/>
                    <a:pt x="363" y="317"/>
                    <a:pt x="363" y="317"/>
                  </a:cubicBezTo>
                  <a:cubicBezTo>
                    <a:pt x="363" y="317"/>
                    <a:pt x="342" y="308"/>
                    <a:pt x="349" y="289"/>
                  </a:cubicBezTo>
                  <a:cubicBezTo>
                    <a:pt x="351" y="286"/>
                    <a:pt x="355" y="280"/>
                    <a:pt x="360" y="281"/>
                  </a:cubicBezTo>
                  <a:cubicBezTo>
                    <a:pt x="361" y="281"/>
                    <a:pt x="365" y="287"/>
                    <a:pt x="367" y="289"/>
                  </a:cubicBezTo>
                  <a:cubicBezTo>
                    <a:pt x="377" y="298"/>
                    <a:pt x="390" y="296"/>
                    <a:pt x="397" y="307"/>
                  </a:cubicBezTo>
                  <a:cubicBezTo>
                    <a:pt x="404" y="319"/>
                    <a:pt x="397" y="332"/>
                    <a:pt x="388" y="334"/>
                  </a:cubicBezTo>
                  <a:cubicBezTo>
                    <a:pt x="378" y="336"/>
                    <a:pt x="363" y="337"/>
                    <a:pt x="353" y="344"/>
                  </a:cubicBezTo>
                  <a:cubicBezTo>
                    <a:pt x="339" y="355"/>
                    <a:pt x="338" y="385"/>
                    <a:pt x="366" y="383"/>
                  </a:cubicBezTo>
                  <a:cubicBezTo>
                    <a:pt x="363" y="378"/>
                    <a:pt x="364" y="373"/>
                    <a:pt x="365" y="372"/>
                  </a:cubicBezTo>
                  <a:cubicBezTo>
                    <a:pt x="366" y="373"/>
                    <a:pt x="371" y="385"/>
                    <a:pt x="387" y="383"/>
                  </a:cubicBezTo>
                  <a:cubicBezTo>
                    <a:pt x="386" y="379"/>
                    <a:pt x="386" y="371"/>
                    <a:pt x="394" y="369"/>
                  </a:cubicBezTo>
                  <a:cubicBezTo>
                    <a:pt x="394" y="370"/>
                    <a:pt x="394" y="370"/>
                    <a:pt x="394" y="370"/>
                  </a:cubicBezTo>
                  <a:cubicBezTo>
                    <a:pt x="394" y="370"/>
                    <a:pt x="397" y="388"/>
                    <a:pt x="417" y="383"/>
                  </a:cubicBezTo>
                  <a:cubicBezTo>
                    <a:pt x="408" y="375"/>
                    <a:pt x="423" y="370"/>
                    <a:pt x="425" y="358"/>
                  </a:cubicBezTo>
                  <a:cubicBezTo>
                    <a:pt x="425" y="358"/>
                    <a:pt x="430" y="387"/>
                    <a:pt x="459" y="380"/>
                  </a:cubicBezTo>
                  <a:cubicBezTo>
                    <a:pt x="452" y="372"/>
                    <a:pt x="454" y="364"/>
                    <a:pt x="454" y="361"/>
                  </a:cubicBezTo>
                  <a:cubicBezTo>
                    <a:pt x="454" y="355"/>
                    <a:pt x="447" y="348"/>
                    <a:pt x="447" y="348"/>
                  </a:cubicBezTo>
                  <a:cubicBezTo>
                    <a:pt x="455" y="348"/>
                    <a:pt x="459" y="342"/>
                    <a:pt x="459" y="342"/>
                  </a:cubicBezTo>
                  <a:cubicBezTo>
                    <a:pt x="459" y="342"/>
                    <a:pt x="453" y="339"/>
                    <a:pt x="453" y="335"/>
                  </a:cubicBezTo>
                  <a:cubicBezTo>
                    <a:pt x="467" y="333"/>
                    <a:pt x="471" y="327"/>
                    <a:pt x="471" y="319"/>
                  </a:cubicBezTo>
                  <a:cubicBezTo>
                    <a:pt x="471" y="319"/>
                    <a:pt x="460" y="319"/>
                    <a:pt x="449" y="313"/>
                  </a:cubicBezTo>
                  <a:cubicBezTo>
                    <a:pt x="466" y="308"/>
                    <a:pt x="471" y="292"/>
                    <a:pt x="471" y="292"/>
                  </a:cubicBezTo>
                  <a:cubicBezTo>
                    <a:pt x="471" y="292"/>
                    <a:pt x="454" y="291"/>
                    <a:pt x="448" y="287"/>
                  </a:cubicBezTo>
                  <a:cubicBezTo>
                    <a:pt x="455" y="282"/>
                    <a:pt x="455" y="277"/>
                    <a:pt x="455" y="273"/>
                  </a:cubicBezTo>
                  <a:cubicBezTo>
                    <a:pt x="456" y="269"/>
                    <a:pt x="456" y="255"/>
                    <a:pt x="446" y="249"/>
                  </a:cubicBezTo>
                  <a:cubicBezTo>
                    <a:pt x="443" y="258"/>
                    <a:pt x="437" y="259"/>
                    <a:pt x="434" y="259"/>
                  </a:cubicBezTo>
                  <a:cubicBezTo>
                    <a:pt x="431" y="259"/>
                    <a:pt x="428" y="259"/>
                    <a:pt x="426" y="257"/>
                  </a:cubicBezTo>
                  <a:cubicBezTo>
                    <a:pt x="418" y="249"/>
                    <a:pt x="419" y="233"/>
                    <a:pt x="413" y="217"/>
                  </a:cubicBezTo>
                  <a:cubicBezTo>
                    <a:pt x="408" y="204"/>
                    <a:pt x="399" y="197"/>
                    <a:pt x="397" y="194"/>
                  </a:cubicBezTo>
                  <a:cubicBezTo>
                    <a:pt x="399" y="195"/>
                    <a:pt x="405" y="197"/>
                    <a:pt x="406" y="198"/>
                  </a:cubicBezTo>
                  <a:cubicBezTo>
                    <a:pt x="417" y="204"/>
                    <a:pt x="434" y="210"/>
                    <a:pt x="446" y="210"/>
                  </a:cubicBezTo>
                  <a:cubicBezTo>
                    <a:pt x="456" y="210"/>
                    <a:pt x="469" y="205"/>
                    <a:pt x="469" y="205"/>
                  </a:cubicBezTo>
                  <a:cubicBezTo>
                    <a:pt x="469" y="205"/>
                    <a:pt x="466" y="196"/>
                    <a:pt x="461" y="191"/>
                  </a:cubicBezTo>
                  <a:cubicBezTo>
                    <a:pt x="461" y="191"/>
                    <a:pt x="492" y="196"/>
                    <a:pt x="501" y="170"/>
                  </a:cubicBezTo>
                  <a:cubicBezTo>
                    <a:pt x="495" y="169"/>
                    <a:pt x="488" y="169"/>
                    <a:pt x="480" y="168"/>
                  </a:cubicBezTo>
                  <a:close/>
                  <a:moveTo>
                    <a:pt x="239" y="98"/>
                  </a:moveTo>
                  <a:cubicBezTo>
                    <a:pt x="233" y="102"/>
                    <a:pt x="225" y="103"/>
                    <a:pt x="224" y="103"/>
                  </a:cubicBezTo>
                  <a:cubicBezTo>
                    <a:pt x="224" y="103"/>
                    <a:pt x="234" y="104"/>
                    <a:pt x="239" y="101"/>
                  </a:cubicBezTo>
                  <a:cubicBezTo>
                    <a:pt x="239" y="101"/>
                    <a:pt x="235" y="111"/>
                    <a:pt x="213" y="113"/>
                  </a:cubicBezTo>
                  <a:cubicBezTo>
                    <a:pt x="215" y="115"/>
                    <a:pt x="235" y="130"/>
                    <a:pt x="225" y="152"/>
                  </a:cubicBezTo>
                  <a:cubicBezTo>
                    <a:pt x="225" y="152"/>
                    <a:pt x="224" y="138"/>
                    <a:pt x="218" y="131"/>
                  </a:cubicBezTo>
                  <a:cubicBezTo>
                    <a:pt x="218" y="139"/>
                    <a:pt x="220" y="145"/>
                    <a:pt x="223" y="152"/>
                  </a:cubicBezTo>
                  <a:cubicBezTo>
                    <a:pt x="221" y="152"/>
                    <a:pt x="210" y="149"/>
                    <a:pt x="207" y="130"/>
                  </a:cubicBezTo>
                  <a:cubicBezTo>
                    <a:pt x="207" y="130"/>
                    <a:pt x="202" y="130"/>
                    <a:pt x="201" y="139"/>
                  </a:cubicBezTo>
                  <a:cubicBezTo>
                    <a:pt x="201" y="144"/>
                    <a:pt x="205" y="149"/>
                    <a:pt x="206" y="154"/>
                  </a:cubicBezTo>
                  <a:cubicBezTo>
                    <a:pt x="210" y="171"/>
                    <a:pt x="198" y="182"/>
                    <a:pt x="198" y="182"/>
                  </a:cubicBezTo>
                  <a:cubicBezTo>
                    <a:pt x="198" y="181"/>
                    <a:pt x="198" y="181"/>
                    <a:pt x="198" y="181"/>
                  </a:cubicBezTo>
                  <a:cubicBezTo>
                    <a:pt x="198" y="180"/>
                    <a:pt x="201" y="162"/>
                    <a:pt x="196" y="152"/>
                  </a:cubicBezTo>
                  <a:cubicBezTo>
                    <a:pt x="200" y="166"/>
                    <a:pt x="193" y="182"/>
                    <a:pt x="193" y="182"/>
                  </a:cubicBezTo>
                  <a:cubicBezTo>
                    <a:pt x="181" y="166"/>
                    <a:pt x="187" y="148"/>
                    <a:pt x="187" y="148"/>
                  </a:cubicBezTo>
                  <a:cubicBezTo>
                    <a:pt x="187" y="148"/>
                    <a:pt x="182" y="159"/>
                    <a:pt x="181" y="164"/>
                  </a:cubicBezTo>
                  <a:cubicBezTo>
                    <a:pt x="178" y="190"/>
                    <a:pt x="182" y="196"/>
                    <a:pt x="168" y="209"/>
                  </a:cubicBezTo>
                  <a:cubicBezTo>
                    <a:pt x="172" y="195"/>
                    <a:pt x="171" y="191"/>
                    <a:pt x="171" y="183"/>
                  </a:cubicBezTo>
                  <a:cubicBezTo>
                    <a:pt x="171" y="183"/>
                    <a:pt x="169" y="205"/>
                    <a:pt x="163" y="212"/>
                  </a:cubicBezTo>
                  <a:cubicBezTo>
                    <a:pt x="163" y="212"/>
                    <a:pt x="155" y="198"/>
                    <a:pt x="161" y="181"/>
                  </a:cubicBezTo>
                  <a:cubicBezTo>
                    <a:pt x="164" y="173"/>
                    <a:pt x="172" y="168"/>
                    <a:pt x="176" y="161"/>
                  </a:cubicBezTo>
                  <a:cubicBezTo>
                    <a:pt x="179" y="157"/>
                    <a:pt x="178" y="151"/>
                    <a:pt x="180" y="146"/>
                  </a:cubicBezTo>
                  <a:cubicBezTo>
                    <a:pt x="180" y="146"/>
                    <a:pt x="180" y="145"/>
                    <a:pt x="182" y="145"/>
                  </a:cubicBezTo>
                  <a:cubicBezTo>
                    <a:pt x="182" y="145"/>
                    <a:pt x="188" y="143"/>
                    <a:pt x="191" y="139"/>
                  </a:cubicBezTo>
                  <a:cubicBezTo>
                    <a:pt x="195" y="134"/>
                    <a:pt x="198" y="122"/>
                    <a:pt x="202" y="116"/>
                  </a:cubicBezTo>
                  <a:cubicBezTo>
                    <a:pt x="206" y="110"/>
                    <a:pt x="208" y="108"/>
                    <a:pt x="211" y="104"/>
                  </a:cubicBezTo>
                  <a:cubicBezTo>
                    <a:pt x="218" y="102"/>
                    <a:pt x="220" y="97"/>
                    <a:pt x="221" y="93"/>
                  </a:cubicBezTo>
                  <a:cubicBezTo>
                    <a:pt x="227" y="97"/>
                    <a:pt x="239" y="98"/>
                    <a:pt x="239" y="98"/>
                  </a:cubicBezTo>
                  <a:close/>
                  <a:moveTo>
                    <a:pt x="174" y="255"/>
                  </a:moveTo>
                  <a:cubicBezTo>
                    <a:pt x="177" y="248"/>
                    <a:pt x="175" y="241"/>
                    <a:pt x="175" y="241"/>
                  </a:cubicBezTo>
                  <a:cubicBezTo>
                    <a:pt x="175" y="241"/>
                    <a:pt x="181" y="241"/>
                    <a:pt x="182" y="245"/>
                  </a:cubicBezTo>
                  <a:cubicBezTo>
                    <a:pt x="183" y="249"/>
                    <a:pt x="182" y="256"/>
                    <a:pt x="174" y="264"/>
                  </a:cubicBezTo>
                  <a:cubicBezTo>
                    <a:pt x="166" y="257"/>
                    <a:pt x="167" y="247"/>
                    <a:pt x="168" y="244"/>
                  </a:cubicBezTo>
                  <a:cubicBezTo>
                    <a:pt x="170" y="241"/>
                    <a:pt x="172" y="241"/>
                    <a:pt x="172" y="241"/>
                  </a:cubicBezTo>
                  <a:cubicBezTo>
                    <a:pt x="172" y="241"/>
                    <a:pt x="171" y="250"/>
                    <a:pt x="174" y="255"/>
                  </a:cubicBezTo>
                  <a:close/>
                  <a:moveTo>
                    <a:pt x="30" y="251"/>
                  </a:moveTo>
                  <a:cubicBezTo>
                    <a:pt x="30" y="251"/>
                    <a:pt x="30" y="251"/>
                    <a:pt x="30" y="251"/>
                  </a:cubicBezTo>
                  <a:cubicBezTo>
                    <a:pt x="30" y="251"/>
                    <a:pt x="30" y="251"/>
                    <a:pt x="30" y="251"/>
                  </a:cubicBezTo>
                  <a:cubicBezTo>
                    <a:pt x="30" y="251"/>
                    <a:pt x="30" y="251"/>
                    <a:pt x="30" y="251"/>
                  </a:cubicBezTo>
                  <a:close/>
                  <a:moveTo>
                    <a:pt x="30" y="251"/>
                  </a:moveTo>
                  <a:cubicBezTo>
                    <a:pt x="30" y="251"/>
                    <a:pt x="30" y="251"/>
                    <a:pt x="30" y="251"/>
                  </a:cubicBezTo>
                  <a:cubicBezTo>
                    <a:pt x="30" y="251"/>
                    <a:pt x="30" y="251"/>
                    <a:pt x="30" y="251"/>
                  </a:cubicBezTo>
                  <a:cubicBezTo>
                    <a:pt x="30" y="251"/>
                    <a:pt x="30" y="251"/>
                    <a:pt x="30" y="251"/>
                  </a:cubicBezTo>
                  <a:close/>
                  <a:moveTo>
                    <a:pt x="31" y="259"/>
                  </a:moveTo>
                  <a:cubicBezTo>
                    <a:pt x="31" y="259"/>
                    <a:pt x="31" y="259"/>
                    <a:pt x="31" y="259"/>
                  </a:cubicBezTo>
                  <a:cubicBezTo>
                    <a:pt x="31" y="260"/>
                    <a:pt x="31" y="261"/>
                    <a:pt x="30" y="262"/>
                  </a:cubicBezTo>
                  <a:cubicBezTo>
                    <a:pt x="30" y="262"/>
                    <a:pt x="30" y="262"/>
                    <a:pt x="30" y="263"/>
                  </a:cubicBezTo>
                  <a:cubicBezTo>
                    <a:pt x="30" y="264"/>
                    <a:pt x="30" y="265"/>
                    <a:pt x="30" y="266"/>
                  </a:cubicBezTo>
                  <a:cubicBezTo>
                    <a:pt x="29" y="266"/>
                    <a:pt x="29" y="266"/>
                    <a:pt x="29" y="266"/>
                  </a:cubicBezTo>
                  <a:cubicBezTo>
                    <a:pt x="29" y="266"/>
                    <a:pt x="29" y="266"/>
                    <a:pt x="29" y="266"/>
                  </a:cubicBezTo>
                  <a:cubicBezTo>
                    <a:pt x="28" y="266"/>
                    <a:pt x="27" y="266"/>
                    <a:pt x="26" y="266"/>
                  </a:cubicBezTo>
                  <a:cubicBezTo>
                    <a:pt x="26" y="266"/>
                    <a:pt x="26" y="266"/>
                    <a:pt x="26" y="266"/>
                  </a:cubicBezTo>
                  <a:cubicBezTo>
                    <a:pt x="28" y="264"/>
                    <a:pt x="29" y="261"/>
                    <a:pt x="31" y="259"/>
                  </a:cubicBezTo>
                  <a:close/>
                  <a:moveTo>
                    <a:pt x="30" y="251"/>
                  </a:moveTo>
                  <a:cubicBezTo>
                    <a:pt x="30" y="251"/>
                    <a:pt x="30" y="251"/>
                    <a:pt x="30" y="251"/>
                  </a:cubicBezTo>
                  <a:cubicBezTo>
                    <a:pt x="30" y="251"/>
                    <a:pt x="30" y="251"/>
                    <a:pt x="30" y="251"/>
                  </a:cubicBezTo>
                  <a:close/>
                  <a:moveTo>
                    <a:pt x="31" y="251"/>
                  </a:moveTo>
                  <a:cubicBezTo>
                    <a:pt x="31" y="251"/>
                    <a:pt x="31" y="251"/>
                    <a:pt x="31" y="251"/>
                  </a:cubicBezTo>
                  <a:cubicBezTo>
                    <a:pt x="31" y="251"/>
                    <a:pt x="31" y="251"/>
                    <a:pt x="31" y="251"/>
                  </a:cubicBezTo>
                  <a:close/>
                  <a:moveTo>
                    <a:pt x="30" y="251"/>
                  </a:moveTo>
                  <a:cubicBezTo>
                    <a:pt x="31" y="251"/>
                    <a:pt x="31" y="251"/>
                    <a:pt x="31" y="251"/>
                  </a:cubicBezTo>
                  <a:cubicBezTo>
                    <a:pt x="31" y="251"/>
                    <a:pt x="31" y="251"/>
                    <a:pt x="30" y="251"/>
                  </a:cubicBezTo>
                  <a:close/>
                  <a:moveTo>
                    <a:pt x="43" y="252"/>
                  </a:moveTo>
                  <a:cubicBezTo>
                    <a:pt x="34" y="250"/>
                    <a:pt x="33" y="242"/>
                    <a:pt x="33" y="242"/>
                  </a:cubicBezTo>
                  <a:cubicBezTo>
                    <a:pt x="33" y="242"/>
                    <a:pt x="38" y="243"/>
                    <a:pt x="42" y="241"/>
                  </a:cubicBezTo>
                  <a:cubicBezTo>
                    <a:pt x="42" y="241"/>
                    <a:pt x="40" y="246"/>
                    <a:pt x="43" y="252"/>
                  </a:cubicBezTo>
                  <a:close/>
                  <a:moveTo>
                    <a:pt x="49" y="242"/>
                  </a:moveTo>
                  <a:cubicBezTo>
                    <a:pt x="49" y="242"/>
                    <a:pt x="49" y="242"/>
                    <a:pt x="49" y="242"/>
                  </a:cubicBezTo>
                  <a:cubicBezTo>
                    <a:pt x="49" y="242"/>
                    <a:pt x="49" y="242"/>
                    <a:pt x="49" y="242"/>
                  </a:cubicBezTo>
                  <a:close/>
                  <a:moveTo>
                    <a:pt x="71" y="229"/>
                  </a:moveTo>
                  <a:cubicBezTo>
                    <a:pt x="71" y="226"/>
                    <a:pt x="73" y="225"/>
                    <a:pt x="77" y="224"/>
                  </a:cubicBezTo>
                  <a:cubicBezTo>
                    <a:pt x="81" y="223"/>
                    <a:pt x="84" y="225"/>
                    <a:pt x="83" y="227"/>
                  </a:cubicBezTo>
                  <a:cubicBezTo>
                    <a:pt x="81" y="230"/>
                    <a:pt x="71" y="229"/>
                    <a:pt x="71" y="229"/>
                  </a:cubicBezTo>
                  <a:close/>
                  <a:moveTo>
                    <a:pt x="143" y="327"/>
                  </a:moveTo>
                  <a:cubicBezTo>
                    <a:pt x="142" y="327"/>
                    <a:pt x="141" y="327"/>
                    <a:pt x="141" y="327"/>
                  </a:cubicBezTo>
                  <a:cubicBezTo>
                    <a:pt x="140" y="327"/>
                    <a:pt x="140" y="327"/>
                    <a:pt x="140" y="327"/>
                  </a:cubicBezTo>
                  <a:cubicBezTo>
                    <a:pt x="139" y="327"/>
                    <a:pt x="138" y="327"/>
                    <a:pt x="138" y="327"/>
                  </a:cubicBezTo>
                  <a:cubicBezTo>
                    <a:pt x="138" y="327"/>
                    <a:pt x="137" y="327"/>
                    <a:pt x="137" y="327"/>
                  </a:cubicBezTo>
                  <a:cubicBezTo>
                    <a:pt x="137" y="326"/>
                    <a:pt x="137" y="325"/>
                    <a:pt x="137" y="324"/>
                  </a:cubicBezTo>
                  <a:cubicBezTo>
                    <a:pt x="137" y="323"/>
                    <a:pt x="137" y="323"/>
                    <a:pt x="137" y="323"/>
                  </a:cubicBezTo>
                  <a:cubicBezTo>
                    <a:pt x="137" y="322"/>
                    <a:pt x="137" y="321"/>
                    <a:pt x="137" y="320"/>
                  </a:cubicBezTo>
                  <a:cubicBezTo>
                    <a:pt x="137" y="320"/>
                    <a:pt x="137" y="320"/>
                    <a:pt x="137" y="319"/>
                  </a:cubicBezTo>
                  <a:cubicBezTo>
                    <a:pt x="137" y="319"/>
                    <a:pt x="137" y="318"/>
                    <a:pt x="137" y="317"/>
                  </a:cubicBezTo>
                  <a:cubicBezTo>
                    <a:pt x="137" y="317"/>
                    <a:pt x="137" y="317"/>
                    <a:pt x="137" y="316"/>
                  </a:cubicBezTo>
                  <a:cubicBezTo>
                    <a:pt x="137" y="315"/>
                    <a:pt x="137" y="314"/>
                    <a:pt x="137" y="313"/>
                  </a:cubicBezTo>
                  <a:cubicBezTo>
                    <a:pt x="137" y="313"/>
                    <a:pt x="137" y="313"/>
                    <a:pt x="137" y="313"/>
                  </a:cubicBezTo>
                  <a:cubicBezTo>
                    <a:pt x="137" y="312"/>
                    <a:pt x="137" y="311"/>
                    <a:pt x="137" y="310"/>
                  </a:cubicBezTo>
                  <a:cubicBezTo>
                    <a:pt x="137" y="310"/>
                    <a:pt x="137" y="310"/>
                    <a:pt x="137" y="309"/>
                  </a:cubicBezTo>
                  <a:cubicBezTo>
                    <a:pt x="137" y="309"/>
                    <a:pt x="137" y="308"/>
                    <a:pt x="137" y="307"/>
                  </a:cubicBezTo>
                  <a:cubicBezTo>
                    <a:pt x="137" y="307"/>
                    <a:pt x="137" y="307"/>
                    <a:pt x="137" y="306"/>
                  </a:cubicBezTo>
                  <a:cubicBezTo>
                    <a:pt x="137" y="306"/>
                    <a:pt x="137" y="306"/>
                    <a:pt x="137" y="306"/>
                  </a:cubicBezTo>
                  <a:cubicBezTo>
                    <a:pt x="137" y="306"/>
                    <a:pt x="137" y="306"/>
                    <a:pt x="138" y="306"/>
                  </a:cubicBezTo>
                  <a:cubicBezTo>
                    <a:pt x="138" y="306"/>
                    <a:pt x="138" y="306"/>
                    <a:pt x="139" y="306"/>
                  </a:cubicBezTo>
                  <a:cubicBezTo>
                    <a:pt x="140" y="306"/>
                    <a:pt x="141" y="305"/>
                    <a:pt x="143" y="305"/>
                  </a:cubicBezTo>
                  <a:cubicBezTo>
                    <a:pt x="143" y="305"/>
                    <a:pt x="143" y="305"/>
                    <a:pt x="143" y="305"/>
                  </a:cubicBezTo>
                  <a:cubicBezTo>
                    <a:pt x="144" y="305"/>
                    <a:pt x="145" y="305"/>
                    <a:pt x="147" y="305"/>
                  </a:cubicBezTo>
                  <a:cubicBezTo>
                    <a:pt x="147" y="305"/>
                    <a:pt x="147" y="305"/>
                    <a:pt x="148" y="305"/>
                  </a:cubicBezTo>
                  <a:cubicBezTo>
                    <a:pt x="148" y="305"/>
                    <a:pt x="148" y="305"/>
                    <a:pt x="148" y="305"/>
                  </a:cubicBezTo>
                  <a:cubicBezTo>
                    <a:pt x="148" y="312"/>
                    <a:pt x="146" y="320"/>
                    <a:pt x="143" y="327"/>
                  </a:cubicBezTo>
                  <a:cubicBezTo>
                    <a:pt x="143" y="327"/>
                    <a:pt x="143" y="327"/>
                    <a:pt x="143" y="327"/>
                  </a:cubicBezTo>
                  <a:close/>
                  <a:moveTo>
                    <a:pt x="147" y="299"/>
                  </a:moveTo>
                  <a:cubicBezTo>
                    <a:pt x="147" y="299"/>
                    <a:pt x="146" y="299"/>
                    <a:pt x="146" y="299"/>
                  </a:cubicBezTo>
                  <a:cubicBezTo>
                    <a:pt x="145" y="299"/>
                    <a:pt x="143" y="299"/>
                    <a:pt x="142" y="299"/>
                  </a:cubicBezTo>
                  <a:cubicBezTo>
                    <a:pt x="142" y="299"/>
                    <a:pt x="142" y="299"/>
                    <a:pt x="142" y="299"/>
                  </a:cubicBezTo>
                  <a:cubicBezTo>
                    <a:pt x="140" y="299"/>
                    <a:pt x="139" y="300"/>
                    <a:pt x="138" y="300"/>
                  </a:cubicBezTo>
                  <a:cubicBezTo>
                    <a:pt x="137" y="300"/>
                    <a:pt x="137" y="300"/>
                    <a:pt x="137" y="300"/>
                  </a:cubicBezTo>
                  <a:cubicBezTo>
                    <a:pt x="136" y="300"/>
                    <a:pt x="136" y="300"/>
                    <a:pt x="136" y="300"/>
                  </a:cubicBezTo>
                  <a:cubicBezTo>
                    <a:pt x="136" y="300"/>
                    <a:pt x="135" y="300"/>
                    <a:pt x="135" y="300"/>
                  </a:cubicBezTo>
                  <a:cubicBezTo>
                    <a:pt x="135" y="299"/>
                    <a:pt x="135" y="299"/>
                    <a:pt x="135" y="299"/>
                  </a:cubicBezTo>
                  <a:cubicBezTo>
                    <a:pt x="135" y="298"/>
                    <a:pt x="135" y="297"/>
                    <a:pt x="135" y="297"/>
                  </a:cubicBezTo>
                  <a:cubicBezTo>
                    <a:pt x="135" y="296"/>
                    <a:pt x="135" y="296"/>
                    <a:pt x="134" y="295"/>
                  </a:cubicBezTo>
                  <a:cubicBezTo>
                    <a:pt x="134" y="295"/>
                    <a:pt x="134" y="294"/>
                    <a:pt x="134" y="293"/>
                  </a:cubicBezTo>
                  <a:cubicBezTo>
                    <a:pt x="134" y="293"/>
                    <a:pt x="134" y="292"/>
                    <a:pt x="133" y="292"/>
                  </a:cubicBezTo>
                  <a:cubicBezTo>
                    <a:pt x="133" y="291"/>
                    <a:pt x="133" y="290"/>
                    <a:pt x="132" y="289"/>
                  </a:cubicBezTo>
                  <a:cubicBezTo>
                    <a:pt x="132" y="289"/>
                    <a:pt x="132" y="289"/>
                    <a:pt x="132" y="289"/>
                  </a:cubicBezTo>
                  <a:cubicBezTo>
                    <a:pt x="132" y="288"/>
                    <a:pt x="132" y="287"/>
                    <a:pt x="131" y="286"/>
                  </a:cubicBezTo>
                  <a:cubicBezTo>
                    <a:pt x="131" y="286"/>
                    <a:pt x="131" y="285"/>
                    <a:pt x="131" y="285"/>
                  </a:cubicBezTo>
                  <a:cubicBezTo>
                    <a:pt x="131" y="284"/>
                    <a:pt x="130" y="283"/>
                    <a:pt x="130" y="283"/>
                  </a:cubicBezTo>
                  <a:cubicBezTo>
                    <a:pt x="130" y="282"/>
                    <a:pt x="130" y="282"/>
                    <a:pt x="130" y="282"/>
                  </a:cubicBezTo>
                  <a:cubicBezTo>
                    <a:pt x="129" y="281"/>
                    <a:pt x="129" y="280"/>
                    <a:pt x="129" y="280"/>
                  </a:cubicBezTo>
                  <a:cubicBezTo>
                    <a:pt x="128" y="279"/>
                    <a:pt x="128" y="279"/>
                    <a:pt x="128" y="279"/>
                  </a:cubicBezTo>
                  <a:cubicBezTo>
                    <a:pt x="128" y="279"/>
                    <a:pt x="128" y="278"/>
                    <a:pt x="128" y="278"/>
                  </a:cubicBezTo>
                  <a:cubicBezTo>
                    <a:pt x="142" y="271"/>
                    <a:pt x="142" y="271"/>
                    <a:pt x="142" y="271"/>
                  </a:cubicBezTo>
                  <a:cubicBezTo>
                    <a:pt x="146" y="279"/>
                    <a:pt x="148" y="289"/>
                    <a:pt x="148" y="299"/>
                  </a:cubicBezTo>
                  <a:cubicBezTo>
                    <a:pt x="148" y="299"/>
                    <a:pt x="148" y="299"/>
                    <a:pt x="147" y="299"/>
                  </a:cubicBezTo>
                  <a:close/>
                  <a:moveTo>
                    <a:pt x="122" y="328"/>
                  </a:moveTo>
                  <a:cubicBezTo>
                    <a:pt x="121" y="328"/>
                    <a:pt x="121" y="328"/>
                    <a:pt x="121" y="328"/>
                  </a:cubicBezTo>
                  <a:cubicBezTo>
                    <a:pt x="121" y="328"/>
                    <a:pt x="121" y="328"/>
                    <a:pt x="121" y="328"/>
                  </a:cubicBezTo>
                  <a:cubicBezTo>
                    <a:pt x="121" y="327"/>
                    <a:pt x="121" y="326"/>
                    <a:pt x="120" y="324"/>
                  </a:cubicBezTo>
                  <a:cubicBezTo>
                    <a:pt x="120" y="324"/>
                    <a:pt x="120" y="324"/>
                    <a:pt x="120" y="324"/>
                  </a:cubicBezTo>
                  <a:cubicBezTo>
                    <a:pt x="120" y="322"/>
                    <a:pt x="119" y="321"/>
                    <a:pt x="119" y="320"/>
                  </a:cubicBezTo>
                  <a:cubicBezTo>
                    <a:pt x="119" y="320"/>
                    <a:pt x="119" y="320"/>
                    <a:pt x="119" y="319"/>
                  </a:cubicBezTo>
                  <a:cubicBezTo>
                    <a:pt x="119" y="318"/>
                    <a:pt x="118" y="317"/>
                    <a:pt x="118" y="316"/>
                  </a:cubicBezTo>
                  <a:cubicBezTo>
                    <a:pt x="118" y="315"/>
                    <a:pt x="118" y="315"/>
                    <a:pt x="118" y="315"/>
                  </a:cubicBezTo>
                  <a:cubicBezTo>
                    <a:pt x="117" y="314"/>
                    <a:pt x="117" y="312"/>
                    <a:pt x="116" y="311"/>
                  </a:cubicBezTo>
                  <a:cubicBezTo>
                    <a:pt x="117" y="311"/>
                    <a:pt x="117" y="311"/>
                    <a:pt x="118" y="311"/>
                  </a:cubicBezTo>
                  <a:cubicBezTo>
                    <a:pt x="118" y="310"/>
                    <a:pt x="119" y="310"/>
                    <a:pt x="119" y="310"/>
                  </a:cubicBezTo>
                  <a:cubicBezTo>
                    <a:pt x="121" y="310"/>
                    <a:pt x="122" y="309"/>
                    <a:pt x="124" y="309"/>
                  </a:cubicBezTo>
                  <a:cubicBezTo>
                    <a:pt x="124" y="309"/>
                    <a:pt x="124" y="309"/>
                    <a:pt x="124" y="309"/>
                  </a:cubicBezTo>
                  <a:cubicBezTo>
                    <a:pt x="125" y="308"/>
                    <a:pt x="127" y="308"/>
                    <a:pt x="128" y="308"/>
                  </a:cubicBezTo>
                  <a:cubicBezTo>
                    <a:pt x="128" y="308"/>
                    <a:pt x="129" y="308"/>
                    <a:pt x="129" y="307"/>
                  </a:cubicBezTo>
                  <a:cubicBezTo>
                    <a:pt x="130" y="307"/>
                    <a:pt x="130" y="307"/>
                    <a:pt x="131" y="307"/>
                  </a:cubicBezTo>
                  <a:cubicBezTo>
                    <a:pt x="131" y="307"/>
                    <a:pt x="131" y="307"/>
                    <a:pt x="131" y="307"/>
                  </a:cubicBezTo>
                  <a:cubicBezTo>
                    <a:pt x="131" y="307"/>
                    <a:pt x="131" y="307"/>
                    <a:pt x="131" y="307"/>
                  </a:cubicBezTo>
                  <a:cubicBezTo>
                    <a:pt x="131" y="308"/>
                    <a:pt x="131" y="309"/>
                    <a:pt x="131" y="310"/>
                  </a:cubicBezTo>
                  <a:cubicBezTo>
                    <a:pt x="131" y="310"/>
                    <a:pt x="131" y="311"/>
                    <a:pt x="131" y="311"/>
                  </a:cubicBezTo>
                  <a:cubicBezTo>
                    <a:pt x="131" y="312"/>
                    <a:pt x="131" y="312"/>
                    <a:pt x="131" y="313"/>
                  </a:cubicBezTo>
                  <a:cubicBezTo>
                    <a:pt x="131" y="313"/>
                    <a:pt x="131" y="314"/>
                    <a:pt x="131" y="314"/>
                  </a:cubicBezTo>
                  <a:cubicBezTo>
                    <a:pt x="131" y="315"/>
                    <a:pt x="131" y="315"/>
                    <a:pt x="131" y="316"/>
                  </a:cubicBezTo>
                  <a:cubicBezTo>
                    <a:pt x="131" y="316"/>
                    <a:pt x="131" y="317"/>
                    <a:pt x="131" y="317"/>
                  </a:cubicBezTo>
                  <a:cubicBezTo>
                    <a:pt x="131" y="318"/>
                    <a:pt x="131" y="319"/>
                    <a:pt x="131" y="320"/>
                  </a:cubicBezTo>
                  <a:cubicBezTo>
                    <a:pt x="131" y="320"/>
                    <a:pt x="131" y="320"/>
                    <a:pt x="131" y="320"/>
                  </a:cubicBezTo>
                  <a:cubicBezTo>
                    <a:pt x="131" y="321"/>
                    <a:pt x="131" y="322"/>
                    <a:pt x="131" y="323"/>
                  </a:cubicBezTo>
                  <a:cubicBezTo>
                    <a:pt x="131" y="323"/>
                    <a:pt x="131" y="323"/>
                    <a:pt x="131" y="323"/>
                  </a:cubicBezTo>
                  <a:cubicBezTo>
                    <a:pt x="131" y="324"/>
                    <a:pt x="131" y="325"/>
                    <a:pt x="131" y="326"/>
                  </a:cubicBezTo>
                  <a:cubicBezTo>
                    <a:pt x="131" y="326"/>
                    <a:pt x="131" y="326"/>
                    <a:pt x="131" y="326"/>
                  </a:cubicBezTo>
                  <a:cubicBezTo>
                    <a:pt x="131" y="327"/>
                    <a:pt x="131" y="327"/>
                    <a:pt x="131" y="327"/>
                  </a:cubicBezTo>
                  <a:cubicBezTo>
                    <a:pt x="131" y="327"/>
                    <a:pt x="130" y="327"/>
                    <a:pt x="130" y="327"/>
                  </a:cubicBezTo>
                  <a:cubicBezTo>
                    <a:pt x="130" y="327"/>
                    <a:pt x="129" y="327"/>
                    <a:pt x="129" y="327"/>
                  </a:cubicBezTo>
                  <a:cubicBezTo>
                    <a:pt x="128" y="327"/>
                    <a:pt x="127" y="327"/>
                    <a:pt x="126" y="327"/>
                  </a:cubicBezTo>
                  <a:cubicBezTo>
                    <a:pt x="126" y="328"/>
                    <a:pt x="125" y="328"/>
                    <a:pt x="125" y="328"/>
                  </a:cubicBezTo>
                  <a:cubicBezTo>
                    <a:pt x="124" y="328"/>
                    <a:pt x="123" y="328"/>
                    <a:pt x="122" y="328"/>
                  </a:cubicBezTo>
                  <a:cubicBezTo>
                    <a:pt x="122" y="328"/>
                    <a:pt x="122" y="328"/>
                    <a:pt x="122" y="328"/>
                  </a:cubicBezTo>
                  <a:close/>
                  <a:moveTo>
                    <a:pt x="58" y="266"/>
                  </a:moveTo>
                  <a:cubicBezTo>
                    <a:pt x="59" y="265"/>
                    <a:pt x="59" y="265"/>
                    <a:pt x="60" y="265"/>
                  </a:cubicBezTo>
                  <a:cubicBezTo>
                    <a:pt x="60" y="265"/>
                    <a:pt x="60" y="265"/>
                    <a:pt x="60" y="265"/>
                  </a:cubicBezTo>
                  <a:cubicBezTo>
                    <a:pt x="66" y="275"/>
                    <a:pt x="66" y="275"/>
                    <a:pt x="66" y="275"/>
                  </a:cubicBezTo>
                  <a:cubicBezTo>
                    <a:pt x="68" y="279"/>
                    <a:pt x="68" y="279"/>
                    <a:pt x="68" y="279"/>
                  </a:cubicBezTo>
                  <a:cubicBezTo>
                    <a:pt x="68" y="280"/>
                    <a:pt x="67" y="280"/>
                    <a:pt x="67" y="280"/>
                  </a:cubicBezTo>
                  <a:cubicBezTo>
                    <a:pt x="66" y="280"/>
                    <a:pt x="66" y="281"/>
                    <a:pt x="66" y="281"/>
                  </a:cubicBezTo>
                  <a:cubicBezTo>
                    <a:pt x="63" y="282"/>
                    <a:pt x="60" y="283"/>
                    <a:pt x="57" y="285"/>
                  </a:cubicBezTo>
                  <a:cubicBezTo>
                    <a:pt x="56" y="285"/>
                    <a:pt x="56" y="285"/>
                    <a:pt x="56" y="285"/>
                  </a:cubicBezTo>
                  <a:cubicBezTo>
                    <a:pt x="55" y="285"/>
                    <a:pt x="55" y="286"/>
                    <a:pt x="54" y="286"/>
                  </a:cubicBezTo>
                  <a:cubicBezTo>
                    <a:pt x="54" y="286"/>
                    <a:pt x="54" y="286"/>
                    <a:pt x="54" y="286"/>
                  </a:cubicBezTo>
                  <a:cubicBezTo>
                    <a:pt x="54" y="284"/>
                    <a:pt x="53" y="283"/>
                    <a:pt x="53" y="282"/>
                  </a:cubicBezTo>
                  <a:cubicBezTo>
                    <a:pt x="53" y="282"/>
                    <a:pt x="53" y="281"/>
                    <a:pt x="53" y="281"/>
                  </a:cubicBezTo>
                  <a:cubicBezTo>
                    <a:pt x="52" y="280"/>
                    <a:pt x="52" y="279"/>
                    <a:pt x="52" y="277"/>
                  </a:cubicBezTo>
                  <a:cubicBezTo>
                    <a:pt x="52" y="277"/>
                    <a:pt x="52" y="277"/>
                    <a:pt x="52" y="277"/>
                  </a:cubicBezTo>
                  <a:cubicBezTo>
                    <a:pt x="51" y="276"/>
                    <a:pt x="51" y="275"/>
                    <a:pt x="51" y="274"/>
                  </a:cubicBezTo>
                  <a:cubicBezTo>
                    <a:pt x="51" y="273"/>
                    <a:pt x="51" y="273"/>
                    <a:pt x="50" y="273"/>
                  </a:cubicBezTo>
                  <a:cubicBezTo>
                    <a:pt x="50" y="271"/>
                    <a:pt x="50" y="270"/>
                    <a:pt x="50" y="269"/>
                  </a:cubicBezTo>
                  <a:cubicBezTo>
                    <a:pt x="50" y="269"/>
                    <a:pt x="50" y="269"/>
                    <a:pt x="50" y="269"/>
                  </a:cubicBezTo>
                  <a:cubicBezTo>
                    <a:pt x="50" y="269"/>
                    <a:pt x="50" y="269"/>
                    <a:pt x="50" y="269"/>
                  </a:cubicBezTo>
                  <a:cubicBezTo>
                    <a:pt x="51" y="268"/>
                    <a:pt x="51" y="268"/>
                    <a:pt x="52" y="268"/>
                  </a:cubicBezTo>
                  <a:cubicBezTo>
                    <a:pt x="52" y="268"/>
                    <a:pt x="52" y="268"/>
                    <a:pt x="53" y="268"/>
                  </a:cubicBezTo>
                  <a:cubicBezTo>
                    <a:pt x="53" y="268"/>
                    <a:pt x="54" y="267"/>
                    <a:pt x="55" y="267"/>
                  </a:cubicBezTo>
                  <a:cubicBezTo>
                    <a:pt x="55" y="267"/>
                    <a:pt x="55" y="267"/>
                    <a:pt x="55" y="267"/>
                  </a:cubicBezTo>
                  <a:cubicBezTo>
                    <a:pt x="56" y="267"/>
                    <a:pt x="57" y="266"/>
                    <a:pt x="57" y="266"/>
                  </a:cubicBezTo>
                  <a:cubicBezTo>
                    <a:pt x="58" y="266"/>
                    <a:pt x="58" y="266"/>
                    <a:pt x="58" y="266"/>
                  </a:cubicBezTo>
                  <a:close/>
                  <a:moveTo>
                    <a:pt x="56" y="248"/>
                  </a:moveTo>
                  <a:cubicBezTo>
                    <a:pt x="57" y="248"/>
                    <a:pt x="57" y="248"/>
                    <a:pt x="58" y="249"/>
                  </a:cubicBezTo>
                  <a:cubicBezTo>
                    <a:pt x="57" y="248"/>
                    <a:pt x="57" y="248"/>
                    <a:pt x="56" y="248"/>
                  </a:cubicBezTo>
                  <a:close/>
                  <a:moveTo>
                    <a:pt x="58" y="249"/>
                  </a:moveTo>
                  <a:cubicBezTo>
                    <a:pt x="58" y="249"/>
                    <a:pt x="58" y="249"/>
                    <a:pt x="58" y="249"/>
                  </a:cubicBezTo>
                  <a:cubicBezTo>
                    <a:pt x="58" y="249"/>
                    <a:pt x="58" y="249"/>
                    <a:pt x="58" y="249"/>
                  </a:cubicBezTo>
                  <a:close/>
                  <a:moveTo>
                    <a:pt x="81" y="249"/>
                  </a:moveTo>
                  <a:cubicBezTo>
                    <a:pt x="81" y="248"/>
                    <a:pt x="81" y="248"/>
                    <a:pt x="81" y="248"/>
                  </a:cubicBezTo>
                  <a:cubicBezTo>
                    <a:pt x="82" y="247"/>
                    <a:pt x="83" y="247"/>
                    <a:pt x="84" y="246"/>
                  </a:cubicBezTo>
                  <a:cubicBezTo>
                    <a:pt x="84" y="245"/>
                    <a:pt x="84" y="245"/>
                    <a:pt x="84" y="245"/>
                  </a:cubicBezTo>
                  <a:cubicBezTo>
                    <a:pt x="84" y="245"/>
                    <a:pt x="84" y="245"/>
                    <a:pt x="85" y="244"/>
                  </a:cubicBezTo>
                  <a:cubicBezTo>
                    <a:pt x="85" y="244"/>
                    <a:pt x="85" y="244"/>
                    <a:pt x="85" y="245"/>
                  </a:cubicBezTo>
                  <a:cubicBezTo>
                    <a:pt x="85" y="245"/>
                    <a:pt x="86" y="245"/>
                    <a:pt x="86" y="245"/>
                  </a:cubicBezTo>
                  <a:cubicBezTo>
                    <a:pt x="87" y="245"/>
                    <a:pt x="87" y="246"/>
                    <a:pt x="88" y="246"/>
                  </a:cubicBezTo>
                  <a:cubicBezTo>
                    <a:pt x="88" y="246"/>
                    <a:pt x="88" y="246"/>
                    <a:pt x="89" y="246"/>
                  </a:cubicBezTo>
                  <a:cubicBezTo>
                    <a:pt x="89" y="247"/>
                    <a:pt x="90" y="247"/>
                    <a:pt x="91" y="247"/>
                  </a:cubicBezTo>
                  <a:cubicBezTo>
                    <a:pt x="91" y="248"/>
                    <a:pt x="91" y="248"/>
                    <a:pt x="91" y="248"/>
                  </a:cubicBezTo>
                  <a:cubicBezTo>
                    <a:pt x="92" y="248"/>
                    <a:pt x="93" y="249"/>
                    <a:pt x="94" y="249"/>
                  </a:cubicBezTo>
                  <a:cubicBezTo>
                    <a:pt x="94" y="249"/>
                    <a:pt x="94" y="250"/>
                    <a:pt x="94" y="250"/>
                  </a:cubicBezTo>
                  <a:cubicBezTo>
                    <a:pt x="95" y="250"/>
                    <a:pt x="95" y="250"/>
                    <a:pt x="96" y="251"/>
                  </a:cubicBezTo>
                  <a:cubicBezTo>
                    <a:pt x="96" y="251"/>
                    <a:pt x="97" y="251"/>
                    <a:pt x="97" y="251"/>
                  </a:cubicBezTo>
                  <a:cubicBezTo>
                    <a:pt x="97" y="252"/>
                    <a:pt x="98" y="252"/>
                    <a:pt x="98" y="253"/>
                  </a:cubicBezTo>
                  <a:cubicBezTo>
                    <a:pt x="99" y="253"/>
                    <a:pt x="99" y="253"/>
                    <a:pt x="99" y="253"/>
                  </a:cubicBezTo>
                  <a:cubicBezTo>
                    <a:pt x="100" y="254"/>
                    <a:pt x="101" y="254"/>
                    <a:pt x="101" y="255"/>
                  </a:cubicBezTo>
                  <a:cubicBezTo>
                    <a:pt x="101" y="255"/>
                    <a:pt x="101" y="255"/>
                    <a:pt x="101" y="255"/>
                  </a:cubicBezTo>
                  <a:cubicBezTo>
                    <a:pt x="101" y="255"/>
                    <a:pt x="101" y="255"/>
                    <a:pt x="100" y="256"/>
                  </a:cubicBezTo>
                  <a:cubicBezTo>
                    <a:pt x="100" y="256"/>
                    <a:pt x="100" y="256"/>
                    <a:pt x="100" y="257"/>
                  </a:cubicBezTo>
                  <a:cubicBezTo>
                    <a:pt x="99" y="258"/>
                    <a:pt x="97" y="259"/>
                    <a:pt x="96" y="260"/>
                  </a:cubicBezTo>
                  <a:cubicBezTo>
                    <a:pt x="96" y="260"/>
                    <a:pt x="96" y="260"/>
                    <a:pt x="96" y="260"/>
                  </a:cubicBezTo>
                  <a:cubicBezTo>
                    <a:pt x="95" y="261"/>
                    <a:pt x="94" y="262"/>
                    <a:pt x="93" y="263"/>
                  </a:cubicBezTo>
                  <a:cubicBezTo>
                    <a:pt x="92" y="263"/>
                    <a:pt x="92" y="263"/>
                    <a:pt x="92" y="264"/>
                  </a:cubicBezTo>
                  <a:cubicBezTo>
                    <a:pt x="91" y="264"/>
                    <a:pt x="91" y="264"/>
                    <a:pt x="91" y="265"/>
                  </a:cubicBezTo>
                  <a:cubicBezTo>
                    <a:pt x="90" y="264"/>
                    <a:pt x="89" y="263"/>
                    <a:pt x="88" y="262"/>
                  </a:cubicBezTo>
                  <a:cubicBezTo>
                    <a:pt x="88" y="261"/>
                    <a:pt x="88" y="261"/>
                    <a:pt x="87" y="261"/>
                  </a:cubicBezTo>
                  <a:cubicBezTo>
                    <a:pt x="87" y="260"/>
                    <a:pt x="86" y="259"/>
                    <a:pt x="85" y="258"/>
                  </a:cubicBezTo>
                  <a:cubicBezTo>
                    <a:pt x="85" y="258"/>
                    <a:pt x="85" y="258"/>
                    <a:pt x="85" y="258"/>
                  </a:cubicBezTo>
                  <a:cubicBezTo>
                    <a:pt x="84" y="257"/>
                    <a:pt x="83" y="256"/>
                    <a:pt x="82" y="255"/>
                  </a:cubicBezTo>
                  <a:cubicBezTo>
                    <a:pt x="82" y="255"/>
                    <a:pt x="81" y="254"/>
                    <a:pt x="81" y="254"/>
                  </a:cubicBezTo>
                  <a:cubicBezTo>
                    <a:pt x="80" y="253"/>
                    <a:pt x="80" y="253"/>
                    <a:pt x="79" y="252"/>
                  </a:cubicBezTo>
                  <a:cubicBezTo>
                    <a:pt x="79" y="252"/>
                    <a:pt x="78" y="252"/>
                    <a:pt x="78" y="251"/>
                  </a:cubicBezTo>
                  <a:cubicBezTo>
                    <a:pt x="79" y="251"/>
                    <a:pt x="79" y="251"/>
                    <a:pt x="79" y="251"/>
                  </a:cubicBezTo>
                  <a:cubicBezTo>
                    <a:pt x="79" y="251"/>
                    <a:pt x="79" y="251"/>
                    <a:pt x="79" y="251"/>
                  </a:cubicBezTo>
                  <a:cubicBezTo>
                    <a:pt x="80" y="250"/>
                    <a:pt x="80" y="249"/>
                    <a:pt x="81" y="249"/>
                  </a:cubicBezTo>
                  <a:close/>
                  <a:moveTo>
                    <a:pt x="104" y="261"/>
                  </a:moveTo>
                  <a:cubicBezTo>
                    <a:pt x="104" y="261"/>
                    <a:pt x="104" y="260"/>
                    <a:pt x="105" y="260"/>
                  </a:cubicBezTo>
                  <a:cubicBezTo>
                    <a:pt x="105" y="259"/>
                    <a:pt x="106" y="259"/>
                    <a:pt x="106" y="259"/>
                  </a:cubicBezTo>
                  <a:cubicBezTo>
                    <a:pt x="106" y="259"/>
                    <a:pt x="106" y="259"/>
                    <a:pt x="106" y="259"/>
                  </a:cubicBezTo>
                  <a:cubicBezTo>
                    <a:pt x="106" y="259"/>
                    <a:pt x="107" y="259"/>
                    <a:pt x="107" y="260"/>
                  </a:cubicBezTo>
                  <a:cubicBezTo>
                    <a:pt x="107" y="260"/>
                    <a:pt x="108" y="261"/>
                    <a:pt x="108" y="261"/>
                  </a:cubicBezTo>
                  <a:cubicBezTo>
                    <a:pt x="109" y="262"/>
                    <a:pt x="109" y="262"/>
                    <a:pt x="109" y="262"/>
                  </a:cubicBezTo>
                  <a:cubicBezTo>
                    <a:pt x="110" y="263"/>
                    <a:pt x="110" y="263"/>
                    <a:pt x="111" y="264"/>
                  </a:cubicBezTo>
                  <a:cubicBezTo>
                    <a:pt x="111" y="264"/>
                    <a:pt x="111" y="264"/>
                    <a:pt x="111" y="264"/>
                  </a:cubicBezTo>
                  <a:cubicBezTo>
                    <a:pt x="112" y="265"/>
                    <a:pt x="113" y="266"/>
                    <a:pt x="114" y="267"/>
                  </a:cubicBezTo>
                  <a:cubicBezTo>
                    <a:pt x="114" y="267"/>
                    <a:pt x="114" y="267"/>
                    <a:pt x="114" y="267"/>
                  </a:cubicBezTo>
                  <a:cubicBezTo>
                    <a:pt x="114" y="268"/>
                    <a:pt x="115" y="269"/>
                    <a:pt x="115" y="269"/>
                  </a:cubicBezTo>
                  <a:cubicBezTo>
                    <a:pt x="116" y="270"/>
                    <a:pt x="116" y="270"/>
                    <a:pt x="116" y="270"/>
                  </a:cubicBezTo>
                  <a:cubicBezTo>
                    <a:pt x="116" y="271"/>
                    <a:pt x="117" y="271"/>
                    <a:pt x="117" y="272"/>
                  </a:cubicBezTo>
                  <a:cubicBezTo>
                    <a:pt x="118" y="272"/>
                    <a:pt x="118" y="273"/>
                    <a:pt x="118" y="273"/>
                  </a:cubicBezTo>
                  <a:cubicBezTo>
                    <a:pt x="118" y="274"/>
                    <a:pt x="119" y="274"/>
                    <a:pt x="119" y="275"/>
                  </a:cubicBezTo>
                  <a:cubicBezTo>
                    <a:pt x="119" y="275"/>
                    <a:pt x="120" y="275"/>
                    <a:pt x="120" y="276"/>
                  </a:cubicBezTo>
                  <a:cubicBezTo>
                    <a:pt x="120" y="276"/>
                    <a:pt x="120" y="276"/>
                    <a:pt x="120" y="276"/>
                  </a:cubicBezTo>
                  <a:cubicBezTo>
                    <a:pt x="112" y="281"/>
                    <a:pt x="112" y="281"/>
                    <a:pt x="112" y="281"/>
                  </a:cubicBezTo>
                  <a:cubicBezTo>
                    <a:pt x="104" y="285"/>
                    <a:pt x="104" y="285"/>
                    <a:pt x="104" y="285"/>
                  </a:cubicBezTo>
                  <a:cubicBezTo>
                    <a:pt x="104" y="284"/>
                    <a:pt x="104" y="283"/>
                    <a:pt x="103" y="283"/>
                  </a:cubicBezTo>
                  <a:cubicBezTo>
                    <a:pt x="103" y="282"/>
                    <a:pt x="103" y="282"/>
                    <a:pt x="102" y="281"/>
                  </a:cubicBezTo>
                  <a:cubicBezTo>
                    <a:pt x="102" y="280"/>
                    <a:pt x="101" y="278"/>
                    <a:pt x="100" y="277"/>
                  </a:cubicBezTo>
                  <a:cubicBezTo>
                    <a:pt x="100" y="277"/>
                    <a:pt x="100" y="277"/>
                    <a:pt x="100" y="277"/>
                  </a:cubicBezTo>
                  <a:cubicBezTo>
                    <a:pt x="99" y="275"/>
                    <a:pt x="98" y="274"/>
                    <a:pt x="96" y="272"/>
                  </a:cubicBezTo>
                  <a:cubicBezTo>
                    <a:pt x="96" y="272"/>
                    <a:pt x="96" y="271"/>
                    <a:pt x="96" y="271"/>
                  </a:cubicBezTo>
                  <a:cubicBezTo>
                    <a:pt x="95" y="270"/>
                    <a:pt x="95" y="270"/>
                    <a:pt x="94" y="269"/>
                  </a:cubicBezTo>
                  <a:cubicBezTo>
                    <a:pt x="95" y="269"/>
                    <a:pt x="95" y="269"/>
                    <a:pt x="96" y="268"/>
                  </a:cubicBezTo>
                  <a:cubicBezTo>
                    <a:pt x="96" y="268"/>
                    <a:pt x="96" y="268"/>
                    <a:pt x="97" y="267"/>
                  </a:cubicBezTo>
                  <a:cubicBezTo>
                    <a:pt x="98" y="266"/>
                    <a:pt x="99" y="265"/>
                    <a:pt x="100" y="264"/>
                  </a:cubicBezTo>
                  <a:cubicBezTo>
                    <a:pt x="100" y="264"/>
                    <a:pt x="100" y="264"/>
                    <a:pt x="100" y="264"/>
                  </a:cubicBezTo>
                  <a:cubicBezTo>
                    <a:pt x="101" y="263"/>
                    <a:pt x="103" y="262"/>
                    <a:pt x="104" y="261"/>
                  </a:cubicBezTo>
                  <a:close/>
                  <a:moveTo>
                    <a:pt x="80" y="262"/>
                  </a:moveTo>
                  <a:cubicBezTo>
                    <a:pt x="80" y="262"/>
                    <a:pt x="80" y="262"/>
                    <a:pt x="81" y="262"/>
                  </a:cubicBezTo>
                  <a:cubicBezTo>
                    <a:pt x="82" y="263"/>
                    <a:pt x="83" y="264"/>
                    <a:pt x="84" y="266"/>
                  </a:cubicBezTo>
                  <a:cubicBezTo>
                    <a:pt x="84" y="266"/>
                    <a:pt x="84" y="266"/>
                    <a:pt x="85" y="267"/>
                  </a:cubicBezTo>
                  <a:cubicBezTo>
                    <a:pt x="85" y="267"/>
                    <a:pt x="86" y="268"/>
                    <a:pt x="86" y="268"/>
                  </a:cubicBezTo>
                  <a:cubicBezTo>
                    <a:pt x="86" y="269"/>
                    <a:pt x="85" y="269"/>
                    <a:pt x="85" y="269"/>
                  </a:cubicBezTo>
                  <a:cubicBezTo>
                    <a:pt x="84" y="269"/>
                    <a:pt x="84" y="270"/>
                    <a:pt x="84" y="270"/>
                  </a:cubicBezTo>
                  <a:cubicBezTo>
                    <a:pt x="82" y="271"/>
                    <a:pt x="81" y="272"/>
                    <a:pt x="80" y="273"/>
                  </a:cubicBezTo>
                  <a:cubicBezTo>
                    <a:pt x="80" y="273"/>
                    <a:pt x="80" y="273"/>
                    <a:pt x="80" y="273"/>
                  </a:cubicBezTo>
                  <a:cubicBezTo>
                    <a:pt x="79" y="273"/>
                    <a:pt x="77" y="274"/>
                    <a:pt x="76" y="275"/>
                  </a:cubicBezTo>
                  <a:cubicBezTo>
                    <a:pt x="76" y="275"/>
                    <a:pt x="75" y="276"/>
                    <a:pt x="75" y="276"/>
                  </a:cubicBezTo>
                  <a:cubicBezTo>
                    <a:pt x="74" y="276"/>
                    <a:pt x="74" y="276"/>
                    <a:pt x="73" y="277"/>
                  </a:cubicBezTo>
                  <a:cubicBezTo>
                    <a:pt x="65" y="262"/>
                    <a:pt x="65" y="262"/>
                    <a:pt x="65" y="262"/>
                  </a:cubicBezTo>
                  <a:cubicBezTo>
                    <a:pt x="66" y="262"/>
                    <a:pt x="66" y="261"/>
                    <a:pt x="66" y="261"/>
                  </a:cubicBezTo>
                  <a:cubicBezTo>
                    <a:pt x="66" y="261"/>
                    <a:pt x="66" y="261"/>
                    <a:pt x="67" y="261"/>
                  </a:cubicBezTo>
                  <a:cubicBezTo>
                    <a:pt x="68" y="260"/>
                    <a:pt x="69" y="260"/>
                    <a:pt x="70" y="259"/>
                  </a:cubicBezTo>
                  <a:cubicBezTo>
                    <a:pt x="70" y="259"/>
                    <a:pt x="70" y="259"/>
                    <a:pt x="70" y="259"/>
                  </a:cubicBezTo>
                  <a:cubicBezTo>
                    <a:pt x="71" y="258"/>
                    <a:pt x="72" y="257"/>
                    <a:pt x="73" y="257"/>
                  </a:cubicBezTo>
                  <a:cubicBezTo>
                    <a:pt x="73" y="256"/>
                    <a:pt x="73" y="256"/>
                    <a:pt x="73" y="256"/>
                  </a:cubicBezTo>
                  <a:cubicBezTo>
                    <a:pt x="74" y="256"/>
                    <a:pt x="74" y="256"/>
                    <a:pt x="74" y="255"/>
                  </a:cubicBezTo>
                  <a:cubicBezTo>
                    <a:pt x="75" y="256"/>
                    <a:pt x="75" y="256"/>
                    <a:pt x="76" y="257"/>
                  </a:cubicBezTo>
                  <a:cubicBezTo>
                    <a:pt x="76" y="257"/>
                    <a:pt x="76" y="258"/>
                    <a:pt x="77" y="258"/>
                  </a:cubicBezTo>
                  <a:cubicBezTo>
                    <a:pt x="78" y="259"/>
                    <a:pt x="79" y="260"/>
                    <a:pt x="80" y="262"/>
                  </a:cubicBezTo>
                  <a:close/>
                  <a:moveTo>
                    <a:pt x="58" y="291"/>
                  </a:moveTo>
                  <a:cubicBezTo>
                    <a:pt x="58" y="291"/>
                    <a:pt x="59" y="290"/>
                    <a:pt x="59" y="290"/>
                  </a:cubicBezTo>
                  <a:cubicBezTo>
                    <a:pt x="61" y="290"/>
                    <a:pt x="62" y="289"/>
                    <a:pt x="64" y="288"/>
                  </a:cubicBezTo>
                  <a:cubicBezTo>
                    <a:pt x="64" y="288"/>
                    <a:pt x="64" y="288"/>
                    <a:pt x="64" y="288"/>
                  </a:cubicBezTo>
                  <a:cubicBezTo>
                    <a:pt x="65" y="288"/>
                    <a:pt x="67" y="287"/>
                    <a:pt x="68" y="286"/>
                  </a:cubicBezTo>
                  <a:cubicBezTo>
                    <a:pt x="69" y="286"/>
                    <a:pt x="69" y="286"/>
                    <a:pt x="70" y="285"/>
                  </a:cubicBezTo>
                  <a:cubicBezTo>
                    <a:pt x="70" y="285"/>
                    <a:pt x="71" y="285"/>
                    <a:pt x="71" y="285"/>
                  </a:cubicBezTo>
                  <a:cubicBezTo>
                    <a:pt x="76" y="294"/>
                    <a:pt x="76" y="294"/>
                    <a:pt x="76" y="294"/>
                  </a:cubicBezTo>
                  <a:cubicBezTo>
                    <a:pt x="79" y="299"/>
                    <a:pt x="79" y="299"/>
                    <a:pt x="79" y="299"/>
                  </a:cubicBezTo>
                  <a:cubicBezTo>
                    <a:pt x="72" y="302"/>
                    <a:pt x="72" y="302"/>
                    <a:pt x="72" y="302"/>
                  </a:cubicBezTo>
                  <a:cubicBezTo>
                    <a:pt x="63" y="307"/>
                    <a:pt x="63" y="307"/>
                    <a:pt x="63" y="307"/>
                  </a:cubicBezTo>
                  <a:cubicBezTo>
                    <a:pt x="63" y="307"/>
                    <a:pt x="63" y="307"/>
                    <a:pt x="63" y="307"/>
                  </a:cubicBezTo>
                  <a:cubicBezTo>
                    <a:pt x="63" y="306"/>
                    <a:pt x="62" y="305"/>
                    <a:pt x="62" y="304"/>
                  </a:cubicBezTo>
                  <a:cubicBezTo>
                    <a:pt x="61" y="303"/>
                    <a:pt x="61" y="303"/>
                    <a:pt x="61" y="303"/>
                  </a:cubicBezTo>
                  <a:cubicBezTo>
                    <a:pt x="60" y="301"/>
                    <a:pt x="59" y="298"/>
                    <a:pt x="58" y="296"/>
                  </a:cubicBezTo>
                  <a:cubicBezTo>
                    <a:pt x="58" y="296"/>
                    <a:pt x="58" y="295"/>
                    <a:pt x="58" y="295"/>
                  </a:cubicBezTo>
                  <a:cubicBezTo>
                    <a:pt x="57" y="294"/>
                    <a:pt x="57" y="293"/>
                    <a:pt x="56" y="291"/>
                  </a:cubicBezTo>
                  <a:cubicBezTo>
                    <a:pt x="56" y="291"/>
                    <a:pt x="56" y="291"/>
                    <a:pt x="56" y="291"/>
                  </a:cubicBezTo>
                  <a:cubicBezTo>
                    <a:pt x="57" y="291"/>
                    <a:pt x="57" y="291"/>
                    <a:pt x="58" y="291"/>
                  </a:cubicBezTo>
                  <a:close/>
                  <a:moveTo>
                    <a:pt x="76" y="282"/>
                  </a:moveTo>
                  <a:cubicBezTo>
                    <a:pt x="77" y="281"/>
                    <a:pt x="77" y="281"/>
                    <a:pt x="78" y="281"/>
                  </a:cubicBezTo>
                  <a:cubicBezTo>
                    <a:pt x="78" y="281"/>
                    <a:pt x="79" y="280"/>
                    <a:pt x="79" y="280"/>
                  </a:cubicBezTo>
                  <a:cubicBezTo>
                    <a:pt x="80" y="279"/>
                    <a:pt x="82" y="278"/>
                    <a:pt x="83" y="278"/>
                  </a:cubicBezTo>
                  <a:cubicBezTo>
                    <a:pt x="83" y="278"/>
                    <a:pt x="83" y="278"/>
                    <a:pt x="83" y="278"/>
                  </a:cubicBezTo>
                  <a:cubicBezTo>
                    <a:pt x="84" y="277"/>
                    <a:pt x="86" y="276"/>
                    <a:pt x="87" y="275"/>
                  </a:cubicBezTo>
                  <a:cubicBezTo>
                    <a:pt x="88" y="274"/>
                    <a:pt x="88" y="274"/>
                    <a:pt x="88" y="274"/>
                  </a:cubicBezTo>
                  <a:cubicBezTo>
                    <a:pt x="89" y="274"/>
                    <a:pt x="89" y="273"/>
                    <a:pt x="90" y="273"/>
                  </a:cubicBezTo>
                  <a:cubicBezTo>
                    <a:pt x="90" y="273"/>
                    <a:pt x="90" y="274"/>
                    <a:pt x="91" y="274"/>
                  </a:cubicBezTo>
                  <a:cubicBezTo>
                    <a:pt x="91" y="275"/>
                    <a:pt x="91" y="275"/>
                    <a:pt x="92" y="276"/>
                  </a:cubicBezTo>
                  <a:cubicBezTo>
                    <a:pt x="93" y="277"/>
                    <a:pt x="94" y="279"/>
                    <a:pt x="95" y="280"/>
                  </a:cubicBezTo>
                  <a:cubicBezTo>
                    <a:pt x="95" y="280"/>
                    <a:pt x="95" y="280"/>
                    <a:pt x="95" y="280"/>
                  </a:cubicBezTo>
                  <a:cubicBezTo>
                    <a:pt x="96" y="281"/>
                    <a:pt x="97" y="283"/>
                    <a:pt x="97" y="284"/>
                  </a:cubicBezTo>
                  <a:cubicBezTo>
                    <a:pt x="98" y="285"/>
                    <a:pt x="98" y="285"/>
                    <a:pt x="98" y="286"/>
                  </a:cubicBezTo>
                  <a:cubicBezTo>
                    <a:pt x="99" y="286"/>
                    <a:pt x="99" y="287"/>
                    <a:pt x="99" y="287"/>
                  </a:cubicBezTo>
                  <a:cubicBezTo>
                    <a:pt x="90" y="293"/>
                    <a:pt x="90" y="293"/>
                    <a:pt x="90" y="293"/>
                  </a:cubicBezTo>
                  <a:cubicBezTo>
                    <a:pt x="84" y="296"/>
                    <a:pt x="84" y="296"/>
                    <a:pt x="84" y="296"/>
                  </a:cubicBezTo>
                  <a:lnTo>
                    <a:pt x="76" y="282"/>
                  </a:lnTo>
                  <a:close/>
                  <a:moveTo>
                    <a:pt x="102" y="293"/>
                  </a:moveTo>
                  <a:cubicBezTo>
                    <a:pt x="102" y="293"/>
                    <a:pt x="103" y="294"/>
                    <a:pt x="103" y="294"/>
                  </a:cubicBezTo>
                  <a:cubicBezTo>
                    <a:pt x="103" y="295"/>
                    <a:pt x="103" y="295"/>
                    <a:pt x="103" y="295"/>
                  </a:cubicBezTo>
                  <a:cubicBezTo>
                    <a:pt x="104" y="297"/>
                    <a:pt x="105" y="298"/>
                    <a:pt x="106" y="300"/>
                  </a:cubicBezTo>
                  <a:cubicBezTo>
                    <a:pt x="106" y="300"/>
                    <a:pt x="106" y="300"/>
                    <a:pt x="106" y="300"/>
                  </a:cubicBezTo>
                  <a:cubicBezTo>
                    <a:pt x="106" y="301"/>
                    <a:pt x="107" y="303"/>
                    <a:pt x="108" y="304"/>
                  </a:cubicBezTo>
                  <a:cubicBezTo>
                    <a:pt x="108" y="305"/>
                    <a:pt x="108" y="305"/>
                    <a:pt x="108" y="306"/>
                  </a:cubicBezTo>
                  <a:cubicBezTo>
                    <a:pt x="108" y="306"/>
                    <a:pt x="109" y="307"/>
                    <a:pt x="109" y="307"/>
                  </a:cubicBezTo>
                  <a:cubicBezTo>
                    <a:pt x="108" y="308"/>
                    <a:pt x="108" y="308"/>
                    <a:pt x="107" y="308"/>
                  </a:cubicBezTo>
                  <a:cubicBezTo>
                    <a:pt x="107" y="308"/>
                    <a:pt x="106" y="308"/>
                    <a:pt x="106" y="309"/>
                  </a:cubicBezTo>
                  <a:cubicBezTo>
                    <a:pt x="104" y="309"/>
                    <a:pt x="103" y="310"/>
                    <a:pt x="101" y="310"/>
                  </a:cubicBezTo>
                  <a:cubicBezTo>
                    <a:pt x="101" y="310"/>
                    <a:pt x="101" y="311"/>
                    <a:pt x="101" y="311"/>
                  </a:cubicBezTo>
                  <a:cubicBezTo>
                    <a:pt x="100" y="311"/>
                    <a:pt x="98" y="312"/>
                    <a:pt x="97" y="313"/>
                  </a:cubicBezTo>
                  <a:cubicBezTo>
                    <a:pt x="97" y="313"/>
                    <a:pt x="96" y="313"/>
                    <a:pt x="96" y="313"/>
                  </a:cubicBezTo>
                  <a:cubicBezTo>
                    <a:pt x="95" y="314"/>
                    <a:pt x="95" y="314"/>
                    <a:pt x="94" y="314"/>
                  </a:cubicBezTo>
                  <a:cubicBezTo>
                    <a:pt x="90" y="306"/>
                    <a:pt x="90" y="306"/>
                    <a:pt x="90" y="306"/>
                  </a:cubicBezTo>
                  <a:cubicBezTo>
                    <a:pt x="87" y="301"/>
                    <a:pt x="87" y="301"/>
                    <a:pt x="87" y="301"/>
                  </a:cubicBezTo>
                  <a:lnTo>
                    <a:pt x="102" y="293"/>
                  </a:lnTo>
                  <a:close/>
                  <a:moveTo>
                    <a:pt x="107" y="290"/>
                  </a:moveTo>
                  <a:cubicBezTo>
                    <a:pt x="107" y="290"/>
                    <a:pt x="107" y="290"/>
                    <a:pt x="107" y="290"/>
                  </a:cubicBezTo>
                  <a:cubicBezTo>
                    <a:pt x="123" y="281"/>
                    <a:pt x="123" y="281"/>
                    <a:pt x="123" y="281"/>
                  </a:cubicBezTo>
                  <a:cubicBezTo>
                    <a:pt x="123" y="281"/>
                    <a:pt x="123" y="281"/>
                    <a:pt x="123" y="281"/>
                  </a:cubicBezTo>
                  <a:cubicBezTo>
                    <a:pt x="123" y="282"/>
                    <a:pt x="123" y="282"/>
                    <a:pt x="123" y="282"/>
                  </a:cubicBezTo>
                  <a:cubicBezTo>
                    <a:pt x="124" y="283"/>
                    <a:pt x="124" y="283"/>
                    <a:pt x="124" y="284"/>
                  </a:cubicBezTo>
                  <a:cubicBezTo>
                    <a:pt x="124" y="285"/>
                    <a:pt x="124" y="285"/>
                    <a:pt x="125" y="285"/>
                  </a:cubicBezTo>
                  <a:cubicBezTo>
                    <a:pt x="125" y="286"/>
                    <a:pt x="125" y="286"/>
                    <a:pt x="125" y="287"/>
                  </a:cubicBezTo>
                  <a:cubicBezTo>
                    <a:pt x="126" y="287"/>
                    <a:pt x="126" y="288"/>
                    <a:pt x="126" y="288"/>
                  </a:cubicBezTo>
                  <a:cubicBezTo>
                    <a:pt x="126" y="289"/>
                    <a:pt x="127" y="290"/>
                    <a:pt x="127" y="291"/>
                  </a:cubicBezTo>
                  <a:cubicBezTo>
                    <a:pt x="127" y="291"/>
                    <a:pt x="127" y="291"/>
                    <a:pt x="127" y="291"/>
                  </a:cubicBezTo>
                  <a:cubicBezTo>
                    <a:pt x="127" y="292"/>
                    <a:pt x="128" y="293"/>
                    <a:pt x="128" y="294"/>
                  </a:cubicBezTo>
                  <a:cubicBezTo>
                    <a:pt x="128" y="294"/>
                    <a:pt x="128" y="294"/>
                    <a:pt x="128" y="295"/>
                  </a:cubicBezTo>
                  <a:cubicBezTo>
                    <a:pt x="128" y="295"/>
                    <a:pt x="128" y="296"/>
                    <a:pt x="129" y="297"/>
                  </a:cubicBezTo>
                  <a:cubicBezTo>
                    <a:pt x="129" y="297"/>
                    <a:pt x="129" y="298"/>
                    <a:pt x="129" y="298"/>
                  </a:cubicBezTo>
                  <a:cubicBezTo>
                    <a:pt x="129" y="299"/>
                    <a:pt x="129" y="299"/>
                    <a:pt x="129" y="300"/>
                  </a:cubicBezTo>
                  <a:cubicBezTo>
                    <a:pt x="130" y="300"/>
                    <a:pt x="130" y="301"/>
                    <a:pt x="130" y="301"/>
                  </a:cubicBezTo>
                  <a:cubicBezTo>
                    <a:pt x="130" y="301"/>
                    <a:pt x="130" y="301"/>
                    <a:pt x="130" y="301"/>
                  </a:cubicBezTo>
                  <a:cubicBezTo>
                    <a:pt x="130" y="301"/>
                    <a:pt x="129" y="301"/>
                    <a:pt x="129" y="301"/>
                  </a:cubicBezTo>
                  <a:cubicBezTo>
                    <a:pt x="128" y="302"/>
                    <a:pt x="127" y="302"/>
                    <a:pt x="126" y="302"/>
                  </a:cubicBezTo>
                  <a:cubicBezTo>
                    <a:pt x="126" y="302"/>
                    <a:pt x="126" y="302"/>
                    <a:pt x="125" y="302"/>
                  </a:cubicBezTo>
                  <a:cubicBezTo>
                    <a:pt x="124" y="303"/>
                    <a:pt x="123" y="303"/>
                    <a:pt x="122" y="303"/>
                  </a:cubicBezTo>
                  <a:cubicBezTo>
                    <a:pt x="122" y="303"/>
                    <a:pt x="122" y="303"/>
                    <a:pt x="122" y="303"/>
                  </a:cubicBezTo>
                  <a:cubicBezTo>
                    <a:pt x="121" y="303"/>
                    <a:pt x="120" y="304"/>
                    <a:pt x="119" y="304"/>
                  </a:cubicBezTo>
                  <a:cubicBezTo>
                    <a:pt x="118" y="304"/>
                    <a:pt x="118" y="304"/>
                    <a:pt x="118" y="304"/>
                  </a:cubicBezTo>
                  <a:cubicBezTo>
                    <a:pt x="117" y="305"/>
                    <a:pt x="116" y="305"/>
                    <a:pt x="115" y="305"/>
                  </a:cubicBezTo>
                  <a:cubicBezTo>
                    <a:pt x="115" y="305"/>
                    <a:pt x="115" y="305"/>
                    <a:pt x="114" y="305"/>
                  </a:cubicBezTo>
                  <a:cubicBezTo>
                    <a:pt x="114" y="305"/>
                    <a:pt x="114" y="305"/>
                    <a:pt x="114" y="305"/>
                  </a:cubicBezTo>
                  <a:cubicBezTo>
                    <a:pt x="114" y="304"/>
                    <a:pt x="113" y="303"/>
                    <a:pt x="113" y="302"/>
                  </a:cubicBezTo>
                  <a:cubicBezTo>
                    <a:pt x="113" y="302"/>
                    <a:pt x="113" y="301"/>
                    <a:pt x="113" y="301"/>
                  </a:cubicBezTo>
                  <a:cubicBezTo>
                    <a:pt x="112" y="300"/>
                    <a:pt x="112" y="299"/>
                    <a:pt x="111" y="298"/>
                  </a:cubicBezTo>
                  <a:cubicBezTo>
                    <a:pt x="111" y="297"/>
                    <a:pt x="111" y="297"/>
                    <a:pt x="111" y="297"/>
                  </a:cubicBezTo>
                  <a:cubicBezTo>
                    <a:pt x="111" y="296"/>
                    <a:pt x="110" y="295"/>
                    <a:pt x="109" y="294"/>
                  </a:cubicBezTo>
                  <a:cubicBezTo>
                    <a:pt x="109" y="294"/>
                    <a:pt x="109" y="293"/>
                    <a:pt x="109" y="293"/>
                  </a:cubicBezTo>
                  <a:cubicBezTo>
                    <a:pt x="108" y="292"/>
                    <a:pt x="108" y="291"/>
                    <a:pt x="107" y="290"/>
                  </a:cubicBezTo>
                  <a:close/>
                  <a:moveTo>
                    <a:pt x="125" y="273"/>
                  </a:moveTo>
                  <a:cubicBezTo>
                    <a:pt x="125" y="273"/>
                    <a:pt x="125" y="273"/>
                    <a:pt x="125" y="273"/>
                  </a:cubicBezTo>
                  <a:cubicBezTo>
                    <a:pt x="125" y="272"/>
                    <a:pt x="124" y="272"/>
                    <a:pt x="124" y="272"/>
                  </a:cubicBezTo>
                  <a:cubicBezTo>
                    <a:pt x="124" y="271"/>
                    <a:pt x="123" y="270"/>
                    <a:pt x="123" y="270"/>
                  </a:cubicBezTo>
                  <a:cubicBezTo>
                    <a:pt x="123" y="269"/>
                    <a:pt x="122" y="269"/>
                    <a:pt x="122" y="269"/>
                  </a:cubicBezTo>
                  <a:cubicBezTo>
                    <a:pt x="122" y="268"/>
                    <a:pt x="121" y="267"/>
                    <a:pt x="121" y="267"/>
                  </a:cubicBezTo>
                  <a:cubicBezTo>
                    <a:pt x="121" y="266"/>
                    <a:pt x="120" y="266"/>
                    <a:pt x="120" y="266"/>
                  </a:cubicBezTo>
                  <a:cubicBezTo>
                    <a:pt x="120" y="265"/>
                    <a:pt x="119" y="264"/>
                    <a:pt x="118" y="263"/>
                  </a:cubicBezTo>
                  <a:cubicBezTo>
                    <a:pt x="118" y="263"/>
                    <a:pt x="118" y="263"/>
                    <a:pt x="118" y="263"/>
                  </a:cubicBezTo>
                  <a:cubicBezTo>
                    <a:pt x="117" y="262"/>
                    <a:pt x="117" y="261"/>
                    <a:pt x="116" y="261"/>
                  </a:cubicBezTo>
                  <a:cubicBezTo>
                    <a:pt x="116" y="260"/>
                    <a:pt x="115" y="260"/>
                    <a:pt x="115" y="260"/>
                  </a:cubicBezTo>
                  <a:cubicBezTo>
                    <a:pt x="115" y="259"/>
                    <a:pt x="114" y="259"/>
                    <a:pt x="114" y="258"/>
                  </a:cubicBezTo>
                  <a:cubicBezTo>
                    <a:pt x="113" y="258"/>
                    <a:pt x="113" y="257"/>
                    <a:pt x="113" y="257"/>
                  </a:cubicBezTo>
                  <a:cubicBezTo>
                    <a:pt x="112" y="257"/>
                    <a:pt x="112" y="256"/>
                    <a:pt x="111" y="255"/>
                  </a:cubicBezTo>
                  <a:cubicBezTo>
                    <a:pt x="111" y="255"/>
                    <a:pt x="111" y="255"/>
                    <a:pt x="110" y="255"/>
                  </a:cubicBezTo>
                  <a:cubicBezTo>
                    <a:pt x="110" y="255"/>
                    <a:pt x="110" y="254"/>
                    <a:pt x="110" y="254"/>
                  </a:cubicBezTo>
                  <a:cubicBezTo>
                    <a:pt x="110" y="254"/>
                    <a:pt x="110" y="254"/>
                    <a:pt x="111" y="254"/>
                  </a:cubicBezTo>
                  <a:cubicBezTo>
                    <a:pt x="111" y="253"/>
                    <a:pt x="111" y="253"/>
                    <a:pt x="111" y="253"/>
                  </a:cubicBezTo>
                  <a:cubicBezTo>
                    <a:pt x="112" y="252"/>
                    <a:pt x="113" y="251"/>
                    <a:pt x="114" y="250"/>
                  </a:cubicBezTo>
                  <a:cubicBezTo>
                    <a:pt x="114" y="250"/>
                    <a:pt x="114" y="250"/>
                    <a:pt x="114" y="249"/>
                  </a:cubicBezTo>
                  <a:cubicBezTo>
                    <a:pt x="115" y="248"/>
                    <a:pt x="116" y="247"/>
                    <a:pt x="117" y="246"/>
                  </a:cubicBezTo>
                  <a:cubicBezTo>
                    <a:pt x="117" y="246"/>
                    <a:pt x="117" y="246"/>
                    <a:pt x="117" y="245"/>
                  </a:cubicBezTo>
                  <a:cubicBezTo>
                    <a:pt x="118" y="245"/>
                    <a:pt x="118" y="245"/>
                    <a:pt x="118" y="244"/>
                  </a:cubicBezTo>
                  <a:cubicBezTo>
                    <a:pt x="126" y="250"/>
                    <a:pt x="133" y="257"/>
                    <a:pt x="139" y="266"/>
                  </a:cubicBezTo>
                  <a:lnTo>
                    <a:pt x="125" y="273"/>
                  </a:lnTo>
                  <a:close/>
                  <a:moveTo>
                    <a:pt x="101" y="236"/>
                  </a:moveTo>
                  <a:cubicBezTo>
                    <a:pt x="105" y="238"/>
                    <a:pt x="109" y="239"/>
                    <a:pt x="113" y="241"/>
                  </a:cubicBezTo>
                  <a:cubicBezTo>
                    <a:pt x="113" y="242"/>
                    <a:pt x="113" y="242"/>
                    <a:pt x="112" y="242"/>
                  </a:cubicBezTo>
                  <a:cubicBezTo>
                    <a:pt x="112" y="242"/>
                    <a:pt x="112" y="242"/>
                    <a:pt x="112" y="243"/>
                  </a:cubicBezTo>
                  <a:cubicBezTo>
                    <a:pt x="111" y="244"/>
                    <a:pt x="110" y="245"/>
                    <a:pt x="110" y="246"/>
                  </a:cubicBezTo>
                  <a:cubicBezTo>
                    <a:pt x="110" y="246"/>
                    <a:pt x="109" y="246"/>
                    <a:pt x="109" y="246"/>
                  </a:cubicBezTo>
                  <a:cubicBezTo>
                    <a:pt x="109" y="247"/>
                    <a:pt x="108" y="248"/>
                    <a:pt x="107" y="249"/>
                  </a:cubicBezTo>
                  <a:cubicBezTo>
                    <a:pt x="107" y="249"/>
                    <a:pt x="106" y="249"/>
                    <a:pt x="106" y="250"/>
                  </a:cubicBezTo>
                  <a:cubicBezTo>
                    <a:pt x="106" y="250"/>
                    <a:pt x="106" y="250"/>
                    <a:pt x="105" y="250"/>
                  </a:cubicBezTo>
                  <a:cubicBezTo>
                    <a:pt x="105" y="250"/>
                    <a:pt x="105" y="250"/>
                    <a:pt x="105" y="250"/>
                  </a:cubicBezTo>
                  <a:cubicBezTo>
                    <a:pt x="105" y="250"/>
                    <a:pt x="105" y="250"/>
                    <a:pt x="105" y="250"/>
                  </a:cubicBezTo>
                  <a:cubicBezTo>
                    <a:pt x="104" y="249"/>
                    <a:pt x="103" y="249"/>
                    <a:pt x="103" y="248"/>
                  </a:cubicBezTo>
                  <a:cubicBezTo>
                    <a:pt x="103" y="248"/>
                    <a:pt x="102" y="248"/>
                    <a:pt x="102" y="248"/>
                  </a:cubicBezTo>
                  <a:cubicBezTo>
                    <a:pt x="101" y="247"/>
                    <a:pt x="101" y="247"/>
                    <a:pt x="100" y="247"/>
                  </a:cubicBezTo>
                  <a:cubicBezTo>
                    <a:pt x="100" y="246"/>
                    <a:pt x="100" y="246"/>
                    <a:pt x="100" y="246"/>
                  </a:cubicBezTo>
                  <a:cubicBezTo>
                    <a:pt x="99" y="245"/>
                    <a:pt x="98" y="245"/>
                    <a:pt x="97" y="244"/>
                  </a:cubicBezTo>
                  <a:cubicBezTo>
                    <a:pt x="97" y="244"/>
                    <a:pt x="97" y="244"/>
                    <a:pt x="97" y="244"/>
                  </a:cubicBezTo>
                  <a:cubicBezTo>
                    <a:pt x="96" y="244"/>
                    <a:pt x="95" y="243"/>
                    <a:pt x="94" y="243"/>
                  </a:cubicBezTo>
                  <a:cubicBezTo>
                    <a:pt x="94" y="243"/>
                    <a:pt x="94" y="242"/>
                    <a:pt x="94" y="242"/>
                  </a:cubicBezTo>
                  <a:cubicBezTo>
                    <a:pt x="93" y="242"/>
                    <a:pt x="92" y="242"/>
                    <a:pt x="92" y="241"/>
                  </a:cubicBezTo>
                  <a:cubicBezTo>
                    <a:pt x="91" y="241"/>
                    <a:pt x="91" y="241"/>
                    <a:pt x="91" y="241"/>
                  </a:cubicBezTo>
                  <a:cubicBezTo>
                    <a:pt x="90" y="240"/>
                    <a:pt x="89" y="240"/>
                    <a:pt x="88" y="239"/>
                  </a:cubicBezTo>
                  <a:cubicBezTo>
                    <a:pt x="88" y="239"/>
                    <a:pt x="89" y="239"/>
                    <a:pt x="89" y="238"/>
                  </a:cubicBezTo>
                  <a:cubicBezTo>
                    <a:pt x="89" y="238"/>
                    <a:pt x="89" y="238"/>
                    <a:pt x="89" y="237"/>
                  </a:cubicBezTo>
                  <a:cubicBezTo>
                    <a:pt x="90" y="237"/>
                    <a:pt x="90" y="237"/>
                    <a:pt x="90" y="237"/>
                  </a:cubicBezTo>
                  <a:lnTo>
                    <a:pt x="101" y="236"/>
                  </a:lnTo>
                  <a:close/>
                  <a:moveTo>
                    <a:pt x="70" y="239"/>
                  </a:moveTo>
                  <a:cubicBezTo>
                    <a:pt x="70" y="239"/>
                    <a:pt x="71" y="239"/>
                    <a:pt x="71" y="239"/>
                  </a:cubicBezTo>
                  <a:cubicBezTo>
                    <a:pt x="72" y="240"/>
                    <a:pt x="74" y="240"/>
                    <a:pt x="75" y="240"/>
                  </a:cubicBezTo>
                  <a:cubicBezTo>
                    <a:pt x="75" y="240"/>
                    <a:pt x="75" y="240"/>
                    <a:pt x="75" y="240"/>
                  </a:cubicBezTo>
                  <a:cubicBezTo>
                    <a:pt x="76" y="241"/>
                    <a:pt x="77" y="241"/>
                    <a:pt x="79" y="242"/>
                  </a:cubicBezTo>
                  <a:cubicBezTo>
                    <a:pt x="79" y="242"/>
                    <a:pt x="79" y="242"/>
                    <a:pt x="79" y="242"/>
                  </a:cubicBezTo>
                  <a:cubicBezTo>
                    <a:pt x="79" y="242"/>
                    <a:pt x="79" y="242"/>
                    <a:pt x="78" y="243"/>
                  </a:cubicBezTo>
                  <a:cubicBezTo>
                    <a:pt x="78" y="243"/>
                    <a:pt x="77" y="244"/>
                    <a:pt x="77" y="245"/>
                  </a:cubicBezTo>
                  <a:cubicBezTo>
                    <a:pt x="76" y="245"/>
                    <a:pt x="76" y="245"/>
                    <a:pt x="76" y="246"/>
                  </a:cubicBezTo>
                  <a:cubicBezTo>
                    <a:pt x="75" y="246"/>
                    <a:pt x="75" y="247"/>
                    <a:pt x="74" y="247"/>
                  </a:cubicBezTo>
                  <a:cubicBezTo>
                    <a:pt x="74" y="247"/>
                    <a:pt x="74" y="247"/>
                    <a:pt x="74" y="247"/>
                  </a:cubicBezTo>
                  <a:cubicBezTo>
                    <a:pt x="74" y="247"/>
                    <a:pt x="74" y="247"/>
                    <a:pt x="74" y="247"/>
                  </a:cubicBezTo>
                  <a:cubicBezTo>
                    <a:pt x="73" y="247"/>
                    <a:pt x="72" y="246"/>
                    <a:pt x="71" y="245"/>
                  </a:cubicBezTo>
                  <a:cubicBezTo>
                    <a:pt x="71" y="245"/>
                    <a:pt x="71" y="245"/>
                    <a:pt x="70" y="244"/>
                  </a:cubicBezTo>
                  <a:cubicBezTo>
                    <a:pt x="70" y="244"/>
                    <a:pt x="69" y="243"/>
                    <a:pt x="68" y="243"/>
                  </a:cubicBezTo>
                  <a:cubicBezTo>
                    <a:pt x="68" y="242"/>
                    <a:pt x="67" y="242"/>
                    <a:pt x="67" y="242"/>
                  </a:cubicBezTo>
                  <a:cubicBezTo>
                    <a:pt x="67" y="241"/>
                    <a:pt x="66" y="241"/>
                    <a:pt x="66" y="241"/>
                  </a:cubicBezTo>
                  <a:cubicBezTo>
                    <a:pt x="63" y="246"/>
                    <a:pt x="63" y="246"/>
                    <a:pt x="63" y="246"/>
                  </a:cubicBezTo>
                  <a:cubicBezTo>
                    <a:pt x="64" y="247"/>
                    <a:pt x="65" y="248"/>
                    <a:pt x="66" y="248"/>
                  </a:cubicBezTo>
                  <a:cubicBezTo>
                    <a:pt x="66" y="248"/>
                    <a:pt x="66" y="249"/>
                    <a:pt x="66" y="249"/>
                  </a:cubicBezTo>
                  <a:cubicBezTo>
                    <a:pt x="67" y="250"/>
                    <a:pt x="68" y="250"/>
                    <a:pt x="69" y="251"/>
                  </a:cubicBezTo>
                  <a:cubicBezTo>
                    <a:pt x="69" y="251"/>
                    <a:pt x="69" y="251"/>
                    <a:pt x="70" y="251"/>
                  </a:cubicBezTo>
                  <a:cubicBezTo>
                    <a:pt x="69" y="252"/>
                    <a:pt x="69" y="252"/>
                    <a:pt x="69" y="252"/>
                  </a:cubicBezTo>
                  <a:cubicBezTo>
                    <a:pt x="69" y="252"/>
                    <a:pt x="69" y="252"/>
                    <a:pt x="69" y="252"/>
                  </a:cubicBezTo>
                  <a:cubicBezTo>
                    <a:pt x="68" y="253"/>
                    <a:pt x="67" y="253"/>
                    <a:pt x="66" y="254"/>
                  </a:cubicBezTo>
                  <a:cubicBezTo>
                    <a:pt x="66" y="254"/>
                    <a:pt x="66" y="254"/>
                    <a:pt x="66" y="254"/>
                  </a:cubicBezTo>
                  <a:cubicBezTo>
                    <a:pt x="65" y="255"/>
                    <a:pt x="64" y="255"/>
                    <a:pt x="63" y="256"/>
                  </a:cubicBezTo>
                  <a:cubicBezTo>
                    <a:pt x="63" y="256"/>
                    <a:pt x="63" y="256"/>
                    <a:pt x="63" y="256"/>
                  </a:cubicBezTo>
                  <a:cubicBezTo>
                    <a:pt x="63" y="256"/>
                    <a:pt x="63" y="256"/>
                    <a:pt x="62" y="257"/>
                  </a:cubicBezTo>
                  <a:cubicBezTo>
                    <a:pt x="58" y="249"/>
                    <a:pt x="58" y="249"/>
                    <a:pt x="58" y="249"/>
                  </a:cubicBezTo>
                  <a:cubicBezTo>
                    <a:pt x="60" y="251"/>
                    <a:pt x="61" y="251"/>
                    <a:pt x="61" y="251"/>
                  </a:cubicBezTo>
                  <a:cubicBezTo>
                    <a:pt x="67" y="237"/>
                    <a:pt x="67" y="237"/>
                    <a:pt x="67" y="237"/>
                  </a:cubicBezTo>
                  <a:cubicBezTo>
                    <a:pt x="67" y="238"/>
                    <a:pt x="67" y="238"/>
                    <a:pt x="67" y="238"/>
                  </a:cubicBezTo>
                  <a:cubicBezTo>
                    <a:pt x="68" y="238"/>
                    <a:pt x="69" y="239"/>
                    <a:pt x="70" y="239"/>
                  </a:cubicBezTo>
                  <a:close/>
                  <a:moveTo>
                    <a:pt x="59" y="245"/>
                  </a:moveTo>
                  <a:cubicBezTo>
                    <a:pt x="55" y="241"/>
                    <a:pt x="54" y="236"/>
                    <a:pt x="54" y="236"/>
                  </a:cubicBezTo>
                  <a:cubicBezTo>
                    <a:pt x="54" y="236"/>
                    <a:pt x="59" y="237"/>
                    <a:pt x="62" y="236"/>
                  </a:cubicBezTo>
                  <a:cubicBezTo>
                    <a:pt x="62" y="236"/>
                    <a:pt x="60" y="240"/>
                    <a:pt x="59" y="245"/>
                  </a:cubicBezTo>
                  <a:close/>
                  <a:moveTo>
                    <a:pt x="55" y="247"/>
                  </a:moveTo>
                  <a:cubicBezTo>
                    <a:pt x="55" y="247"/>
                    <a:pt x="54" y="246"/>
                    <a:pt x="54" y="246"/>
                  </a:cubicBezTo>
                  <a:cubicBezTo>
                    <a:pt x="54" y="246"/>
                    <a:pt x="55" y="247"/>
                    <a:pt x="55" y="247"/>
                  </a:cubicBezTo>
                  <a:close/>
                  <a:moveTo>
                    <a:pt x="56" y="248"/>
                  </a:moveTo>
                  <a:cubicBezTo>
                    <a:pt x="56" y="247"/>
                    <a:pt x="56" y="247"/>
                    <a:pt x="56" y="247"/>
                  </a:cubicBezTo>
                  <a:cubicBezTo>
                    <a:pt x="56" y="247"/>
                    <a:pt x="56" y="247"/>
                    <a:pt x="56" y="248"/>
                  </a:cubicBezTo>
                  <a:close/>
                  <a:moveTo>
                    <a:pt x="49" y="244"/>
                  </a:moveTo>
                  <a:cubicBezTo>
                    <a:pt x="49" y="244"/>
                    <a:pt x="49" y="244"/>
                    <a:pt x="49" y="244"/>
                  </a:cubicBezTo>
                  <a:cubicBezTo>
                    <a:pt x="57" y="259"/>
                    <a:pt x="57" y="259"/>
                    <a:pt x="57" y="259"/>
                  </a:cubicBezTo>
                  <a:cubicBezTo>
                    <a:pt x="57" y="259"/>
                    <a:pt x="57" y="259"/>
                    <a:pt x="57" y="260"/>
                  </a:cubicBezTo>
                  <a:cubicBezTo>
                    <a:pt x="56" y="260"/>
                    <a:pt x="56" y="260"/>
                    <a:pt x="56" y="260"/>
                  </a:cubicBezTo>
                  <a:cubicBezTo>
                    <a:pt x="55" y="260"/>
                    <a:pt x="55" y="260"/>
                    <a:pt x="55" y="260"/>
                  </a:cubicBezTo>
                  <a:cubicBezTo>
                    <a:pt x="54" y="261"/>
                    <a:pt x="54" y="261"/>
                    <a:pt x="53" y="261"/>
                  </a:cubicBezTo>
                  <a:cubicBezTo>
                    <a:pt x="53" y="261"/>
                    <a:pt x="53" y="261"/>
                    <a:pt x="53" y="261"/>
                  </a:cubicBezTo>
                  <a:cubicBezTo>
                    <a:pt x="52" y="262"/>
                    <a:pt x="52" y="262"/>
                    <a:pt x="51" y="262"/>
                  </a:cubicBezTo>
                  <a:cubicBezTo>
                    <a:pt x="51" y="262"/>
                    <a:pt x="51" y="262"/>
                    <a:pt x="50" y="262"/>
                  </a:cubicBezTo>
                  <a:cubicBezTo>
                    <a:pt x="50" y="262"/>
                    <a:pt x="49" y="263"/>
                    <a:pt x="49" y="263"/>
                  </a:cubicBezTo>
                  <a:cubicBezTo>
                    <a:pt x="49" y="263"/>
                    <a:pt x="49" y="263"/>
                    <a:pt x="49" y="263"/>
                  </a:cubicBezTo>
                  <a:cubicBezTo>
                    <a:pt x="49" y="263"/>
                    <a:pt x="49" y="263"/>
                    <a:pt x="49" y="263"/>
                  </a:cubicBezTo>
                  <a:cubicBezTo>
                    <a:pt x="48" y="261"/>
                    <a:pt x="48" y="260"/>
                    <a:pt x="48" y="259"/>
                  </a:cubicBezTo>
                  <a:cubicBezTo>
                    <a:pt x="48" y="258"/>
                    <a:pt x="48" y="258"/>
                    <a:pt x="48" y="258"/>
                  </a:cubicBezTo>
                  <a:cubicBezTo>
                    <a:pt x="48" y="256"/>
                    <a:pt x="48" y="255"/>
                    <a:pt x="48" y="254"/>
                  </a:cubicBezTo>
                  <a:cubicBezTo>
                    <a:pt x="48" y="253"/>
                    <a:pt x="48" y="253"/>
                    <a:pt x="48" y="253"/>
                  </a:cubicBezTo>
                  <a:cubicBezTo>
                    <a:pt x="48" y="252"/>
                    <a:pt x="47" y="251"/>
                    <a:pt x="47" y="251"/>
                  </a:cubicBezTo>
                  <a:cubicBezTo>
                    <a:pt x="47" y="251"/>
                    <a:pt x="47" y="251"/>
                    <a:pt x="47" y="251"/>
                  </a:cubicBezTo>
                  <a:cubicBezTo>
                    <a:pt x="48" y="249"/>
                    <a:pt x="49" y="247"/>
                    <a:pt x="49" y="244"/>
                  </a:cubicBezTo>
                  <a:close/>
                  <a:moveTo>
                    <a:pt x="49" y="242"/>
                  </a:moveTo>
                  <a:cubicBezTo>
                    <a:pt x="49" y="242"/>
                    <a:pt x="49" y="242"/>
                    <a:pt x="49" y="242"/>
                  </a:cubicBezTo>
                  <a:cubicBezTo>
                    <a:pt x="49" y="242"/>
                    <a:pt x="49" y="242"/>
                    <a:pt x="49" y="242"/>
                  </a:cubicBezTo>
                  <a:close/>
                  <a:moveTo>
                    <a:pt x="49" y="242"/>
                  </a:moveTo>
                  <a:cubicBezTo>
                    <a:pt x="49" y="243"/>
                    <a:pt x="49" y="243"/>
                    <a:pt x="49" y="243"/>
                  </a:cubicBezTo>
                  <a:cubicBezTo>
                    <a:pt x="49" y="243"/>
                    <a:pt x="49" y="243"/>
                    <a:pt x="49" y="242"/>
                  </a:cubicBezTo>
                  <a:close/>
                  <a:moveTo>
                    <a:pt x="50" y="243"/>
                  </a:moveTo>
                  <a:cubicBezTo>
                    <a:pt x="50" y="243"/>
                    <a:pt x="50" y="243"/>
                    <a:pt x="50" y="243"/>
                  </a:cubicBezTo>
                  <a:cubicBezTo>
                    <a:pt x="50" y="243"/>
                    <a:pt x="50" y="243"/>
                    <a:pt x="50" y="243"/>
                  </a:cubicBezTo>
                  <a:close/>
                  <a:moveTo>
                    <a:pt x="50" y="243"/>
                  </a:moveTo>
                  <a:cubicBezTo>
                    <a:pt x="50" y="243"/>
                    <a:pt x="50" y="243"/>
                    <a:pt x="50" y="243"/>
                  </a:cubicBezTo>
                  <a:cubicBezTo>
                    <a:pt x="50" y="243"/>
                    <a:pt x="50" y="243"/>
                    <a:pt x="50" y="243"/>
                  </a:cubicBezTo>
                  <a:close/>
                  <a:moveTo>
                    <a:pt x="50" y="243"/>
                  </a:moveTo>
                  <a:cubicBezTo>
                    <a:pt x="51" y="244"/>
                    <a:pt x="51" y="244"/>
                    <a:pt x="51" y="244"/>
                  </a:cubicBezTo>
                  <a:cubicBezTo>
                    <a:pt x="51" y="244"/>
                    <a:pt x="51" y="244"/>
                    <a:pt x="50" y="243"/>
                  </a:cubicBezTo>
                  <a:close/>
                  <a:moveTo>
                    <a:pt x="51" y="244"/>
                  </a:moveTo>
                  <a:cubicBezTo>
                    <a:pt x="51" y="244"/>
                    <a:pt x="51" y="244"/>
                    <a:pt x="52" y="244"/>
                  </a:cubicBezTo>
                  <a:cubicBezTo>
                    <a:pt x="51" y="244"/>
                    <a:pt x="51" y="244"/>
                    <a:pt x="51" y="244"/>
                  </a:cubicBezTo>
                  <a:close/>
                  <a:moveTo>
                    <a:pt x="52" y="244"/>
                  </a:moveTo>
                  <a:cubicBezTo>
                    <a:pt x="52" y="244"/>
                    <a:pt x="52" y="245"/>
                    <a:pt x="52" y="245"/>
                  </a:cubicBezTo>
                  <a:cubicBezTo>
                    <a:pt x="52" y="245"/>
                    <a:pt x="52" y="244"/>
                    <a:pt x="52" y="244"/>
                  </a:cubicBezTo>
                  <a:close/>
                  <a:moveTo>
                    <a:pt x="52" y="245"/>
                  </a:moveTo>
                  <a:cubicBezTo>
                    <a:pt x="53" y="245"/>
                    <a:pt x="53" y="245"/>
                    <a:pt x="53" y="245"/>
                  </a:cubicBezTo>
                  <a:cubicBezTo>
                    <a:pt x="53" y="245"/>
                    <a:pt x="53" y="245"/>
                    <a:pt x="52" y="245"/>
                  </a:cubicBezTo>
                  <a:close/>
                  <a:moveTo>
                    <a:pt x="53" y="245"/>
                  </a:moveTo>
                  <a:cubicBezTo>
                    <a:pt x="53" y="245"/>
                    <a:pt x="54" y="246"/>
                    <a:pt x="54" y="246"/>
                  </a:cubicBezTo>
                  <a:cubicBezTo>
                    <a:pt x="54" y="246"/>
                    <a:pt x="53" y="245"/>
                    <a:pt x="53" y="245"/>
                  </a:cubicBezTo>
                  <a:close/>
                  <a:moveTo>
                    <a:pt x="36" y="261"/>
                  </a:moveTo>
                  <a:cubicBezTo>
                    <a:pt x="37" y="260"/>
                    <a:pt x="37" y="259"/>
                    <a:pt x="37" y="258"/>
                  </a:cubicBezTo>
                  <a:cubicBezTo>
                    <a:pt x="38" y="257"/>
                    <a:pt x="38" y="257"/>
                    <a:pt x="38" y="257"/>
                  </a:cubicBezTo>
                  <a:cubicBezTo>
                    <a:pt x="38" y="256"/>
                    <a:pt x="38" y="256"/>
                    <a:pt x="38" y="255"/>
                  </a:cubicBezTo>
                  <a:cubicBezTo>
                    <a:pt x="39" y="256"/>
                    <a:pt x="41" y="256"/>
                    <a:pt x="42" y="256"/>
                  </a:cubicBezTo>
                  <a:cubicBezTo>
                    <a:pt x="42" y="256"/>
                    <a:pt x="42" y="257"/>
                    <a:pt x="42" y="257"/>
                  </a:cubicBezTo>
                  <a:cubicBezTo>
                    <a:pt x="42" y="258"/>
                    <a:pt x="42" y="259"/>
                    <a:pt x="42" y="260"/>
                  </a:cubicBezTo>
                  <a:cubicBezTo>
                    <a:pt x="42" y="260"/>
                    <a:pt x="42" y="260"/>
                    <a:pt x="42" y="261"/>
                  </a:cubicBezTo>
                  <a:cubicBezTo>
                    <a:pt x="43" y="262"/>
                    <a:pt x="43" y="263"/>
                    <a:pt x="43" y="264"/>
                  </a:cubicBezTo>
                  <a:cubicBezTo>
                    <a:pt x="43" y="264"/>
                    <a:pt x="43" y="264"/>
                    <a:pt x="43" y="264"/>
                  </a:cubicBezTo>
                  <a:cubicBezTo>
                    <a:pt x="43" y="264"/>
                    <a:pt x="43" y="265"/>
                    <a:pt x="43" y="265"/>
                  </a:cubicBezTo>
                  <a:cubicBezTo>
                    <a:pt x="42" y="265"/>
                    <a:pt x="41" y="265"/>
                    <a:pt x="40" y="265"/>
                  </a:cubicBezTo>
                  <a:cubicBezTo>
                    <a:pt x="40" y="265"/>
                    <a:pt x="39" y="265"/>
                    <a:pt x="39" y="265"/>
                  </a:cubicBezTo>
                  <a:cubicBezTo>
                    <a:pt x="38" y="265"/>
                    <a:pt x="37" y="265"/>
                    <a:pt x="37" y="266"/>
                  </a:cubicBezTo>
                  <a:cubicBezTo>
                    <a:pt x="36" y="266"/>
                    <a:pt x="36" y="266"/>
                    <a:pt x="36" y="266"/>
                  </a:cubicBezTo>
                  <a:cubicBezTo>
                    <a:pt x="36" y="266"/>
                    <a:pt x="36" y="265"/>
                    <a:pt x="36" y="265"/>
                  </a:cubicBezTo>
                  <a:cubicBezTo>
                    <a:pt x="36" y="264"/>
                    <a:pt x="36" y="263"/>
                    <a:pt x="36" y="262"/>
                  </a:cubicBezTo>
                  <a:cubicBezTo>
                    <a:pt x="36" y="262"/>
                    <a:pt x="36" y="261"/>
                    <a:pt x="36" y="261"/>
                  </a:cubicBezTo>
                  <a:close/>
                  <a:moveTo>
                    <a:pt x="36" y="255"/>
                  </a:moveTo>
                  <a:cubicBezTo>
                    <a:pt x="36" y="255"/>
                    <a:pt x="37" y="255"/>
                    <a:pt x="37" y="255"/>
                  </a:cubicBezTo>
                  <a:cubicBezTo>
                    <a:pt x="37" y="255"/>
                    <a:pt x="36" y="255"/>
                    <a:pt x="36" y="255"/>
                  </a:cubicBezTo>
                  <a:close/>
                  <a:moveTo>
                    <a:pt x="36" y="255"/>
                  </a:moveTo>
                  <a:cubicBezTo>
                    <a:pt x="36" y="255"/>
                    <a:pt x="36" y="255"/>
                    <a:pt x="36" y="255"/>
                  </a:cubicBezTo>
                  <a:cubicBezTo>
                    <a:pt x="36" y="255"/>
                    <a:pt x="36" y="255"/>
                    <a:pt x="36" y="255"/>
                  </a:cubicBezTo>
                  <a:close/>
                  <a:moveTo>
                    <a:pt x="34" y="253"/>
                  </a:moveTo>
                  <a:cubicBezTo>
                    <a:pt x="34" y="253"/>
                    <a:pt x="34" y="253"/>
                    <a:pt x="34" y="253"/>
                  </a:cubicBezTo>
                  <a:cubicBezTo>
                    <a:pt x="34" y="253"/>
                    <a:pt x="34" y="253"/>
                    <a:pt x="34" y="253"/>
                  </a:cubicBezTo>
                  <a:close/>
                  <a:moveTo>
                    <a:pt x="34" y="279"/>
                  </a:moveTo>
                  <a:cubicBezTo>
                    <a:pt x="34" y="279"/>
                    <a:pt x="34" y="279"/>
                    <a:pt x="34" y="278"/>
                  </a:cubicBezTo>
                  <a:cubicBezTo>
                    <a:pt x="34" y="278"/>
                    <a:pt x="34" y="277"/>
                    <a:pt x="34" y="276"/>
                  </a:cubicBezTo>
                  <a:cubicBezTo>
                    <a:pt x="34" y="276"/>
                    <a:pt x="34" y="276"/>
                    <a:pt x="34" y="275"/>
                  </a:cubicBezTo>
                  <a:cubicBezTo>
                    <a:pt x="34" y="275"/>
                    <a:pt x="34" y="274"/>
                    <a:pt x="34" y="273"/>
                  </a:cubicBezTo>
                  <a:cubicBezTo>
                    <a:pt x="34" y="273"/>
                    <a:pt x="35" y="273"/>
                    <a:pt x="35" y="272"/>
                  </a:cubicBezTo>
                  <a:cubicBezTo>
                    <a:pt x="35" y="272"/>
                    <a:pt x="35" y="272"/>
                    <a:pt x="35" y="272"/>
                  </a:cubicBezTo>
                  <a:cubicBezTo>
                    <a:pt x="35" y="272"/>
                    <a:pt x="35" y="272"/>
                    <a:pt x="36" y="272"/>
                  </a:cubicBezTo>
                  <a:cubicBezTo>
                    <a:pt x="36" y="272"/>
                    <a:pt x="36" y="272"/>
                    <a:pt x="36" y="272"/>
                  </a:cubicBezTo>
                  <a:cubicBezTo>
                    <a:pt x="37" y="271"/>
                    <a:pt x="38" y="271"/>
                    <a:pt x="40" y="271"/>
                  </a:cubicBezTo>
                  <a:cubicBezTo>
                    <a:pt x="40" y="271"/>
                    <a:pt x="40" y="271"/>
                    <a:pt x="40" y="271"/>
                  </a:cubicBezTo>
                  <a:cubicBezTo>
                    <a:pt x="41" y="271"/>
                    <a:pt x="42" y="271"/>
                    <a:pt x="43" y="271"/>
                  </a:cubicBezTo>
                  <a:cubicBezTo>
                    <a:pt x="43" y="270"/>
                    <a:pt x="43" y="270"/>
                    <a:pt x="44" y="270"/>
                  </a:cubicBezTo>
                  <a:cubicBezTo>
                    <a:pt x="44" y="270"/>
                    <a:pt x="44" y="270"/>
                    <a:pt x="44" y="270"/>
                  </a:cubicBezTo>
                  <a:cubicBezTo>
                    <a:pt x="44" y="270"/>
                    <a:pt x="44" y="271"/>
                    <a:pt x="44" y="271"/>
                  </a:cubicBezTo>
                  <a:cubicBezTo>
                    <a:pt x="44" y="272"/>
                    <a:pt x="44" y="273"/>
                    <a:pt x="45" y="274"/>
                  </a:cubicBezTo>
                  <a:cubicBezTo>
                    <a:pt x="45" y="275"/>
                    <a:pt x="45" y="275"/>
                    <a:pt x="45" y="275"/>
                  </a:cubicBezTo>
                  <a:cubicBezTo>
                    <a:pt x="45" y="276"/>
                    <a:pt x="46" y="278"/>
                    <a:pt x="46" y="279"/>
                  </a:cubicBezTo>
                  <a:cubicBezTo>
                    <a:pt x="46" y="279"/>
                    <a:pt x="46" y="279"/>
                    <a:pt x="46" y="279"/>
                  </a:cubicBezTo>
                  <a:cubicBezTo>
                    <a:pt x="46" y="280"/>
                    <a:pt x="47" y="282"/>
                    <a:pt x="47" y="283"/>
                  </a:cubicBezTo>
                  <a:cubicBezTo>
                    <a:pt x="47" y="283"/>
                    <a:pt x="47" y="284"/>
                    <a:pt x="47" y="284"/>
                  </a:cubicBezTo>
                  <a:cubicBezTo>
                    <a:pt x="48" y="285"/>
                    <a:pt x="48" y="286"/>
                    <a:pt x="49" y="288"/>
                  </a:cubicBezTo>
                  <a:cubicBezTo>
                    <a:pt x="48" y="288"/>
                    <a:pt x="48" y="288"/>
                    <a:pt x="47" y="288"/>
                  </a:cubicBezTo>
                  <a:cubicBezTo>
                    <a:pt x="47" y="288"/>
                    <a:pt x="46" y="288"/>
                    <a:pt x="46" y="289"/>
                  </a:cubicBezTo>
                  <a:cubicBezTo>
                    <a:pt x="44" y="289"/>
                    <a:pt x="43" y="289"/>
                    <a:pt x="42" y="290"/>
                  </a:cubicBezTo>
                  <a:cubicBezTo>
                    <a:pt x="41" y="290"/>
                    <a:pt x="41" y="290"/>
                    <a:pt x="41" y="290"/>
                  </a:cubicBezTo>
                  <a:cubicBezTo>
                    <a:pt x="40" y="290"/>
                    <a:pt x="38" y="291"/>
                    <a:pt x="37" y="291"/>
                  </a:cubicBezTo>
                  <a:cubicBezTo>
                    <a:pt x="37" y="291"/>
                    <a:pt x="36" y="291"/>
                    <a:pt x="36" y="291"/>
                  </a:cubicBezTo>
                  <a:cubicBezTo>
                    <a:pt x="35" y="291"/>
                    <a:pt x="35" y="291"/>
                    <a:pt x="35" y="292"/>
                  </a:cubicBezTo>
                  <a:cubicBezTo>
                    <a:pt x="35" y="291"/>
                    <a:pt x="35" y="291"/>
                    <a:pt x="35" y="291"/>
                  </a:cubicBezTo>
                  <a:cubicBezTo>
                    <a:pt x="34" y="291"/>
                    <a:pt x="34" y="290"/>
                    <a:pt x="34" y="289"/>
                  </a:cubicBezTo>
                  <a:cubicBezTo>
                    <a:pt x="34" y="288"/>
                    <a:pt x="34" y="288"/>
                    <a:pt x="34" y="288"/>
                  </a:cubicBezTo>
                  <a:cubicBezTo>
                    <a:pt x="34" y="287"/>
                    <a:pt x="34" y="286"/>
                    <a:pt x="34" y="286"/>
                  </a:cubicBezTo>
                  <a:cubicBezTo>
                    <a:pt x="34" y="285"/>
                    <a:pt x="34" y="285"/>
                    <a:pt x="34" y="285"/>
                  </a:cubicBezTo>
                  <a:cubicBezTo>
                    <a:pt x="34" y="284"/>
                    <a:pt x="34" y="283"/>
                    <a:pt x="34" y="283"/>
                  </a:cubicBezTo>
                  <a:cubicBezTo>
                    <a:pt x="34" y="282"/>
                    <a:pt x="34" y="282"/>
                    <a:pt x="34" y="282"/>
                  </a:cubicBezTo>
                  <a:cubicBezTo>
                    <a:pt x="34" y="281"/>
                    <a:pt x="34" y="280"/>
                    <a:pt x="34" y="279"/>
                  </a:cubicBezTo>
                  <a:close/>
                  <a:moveTo>
                    <a:pt x="43" y="256"/>
                  </a:moveTo>
                  <a:cubicBezTo>
                    <a:pt x="43" y="256"/>
                    <a:pt x="44" y="256"/>
                    <a:pt x="44" y="256"/>
                  </a:cubicBezTo>
                  <a:cubicBezTo>
                    <a:pt x="44" y="256"/>
                    <a:pt x="44" y="256"/>
                    <a:pt x="44" y="256"/>
                  </a:cubicBezTo>
                  <a:cubicBezTo>
                    <a:pt x="44" y="256"/>
                    <a:pt x="44" y="256"/>
                    <a:pt x="44" y="256"/>
                  </a:cubicBezTo>
                  <a:cubicBezTo>
                    <a:pt x="44" y="256"/>
                    <a:pt x="43" y="256"/>
                    <a:pt x="43" y="256"/>
                  </a:cubicBezTo>
                  <a:close/>
                  <a:moveTo>
                    <a:pt x="44" y="256"/>
                  </a:moveTo>
                  <a:cubicBezTo>
                    <a:pt x="44" y="256"/>
                    <a:pt x="44" y="256"/>
                    <a:pt x="44" y="256"/>
                  </a:cubicBezTo>
                  <a:cubicBezTo>
                    <a:pt x="44" y="256"/>
                    <a:pt x="44" y="256"/>
                    <a:pt x="44" y="256"/>
                  </a:cubicBezTo>
                  <a:close/>
                  <a:moveTo>
                    <a:pt x="44" y="256"/>
                  </a:moveTo>
                  <a:cubicBezTo>
                    <a:pt x="44" y="256"/>
                    <a:pt x="44" y="256"/>
                    <a:pt x="44" y="256"/>
                  </a:cubicBezTo>
                  <a:cubicBezTo>
                    <a:pt x="44" y="256"/>
                    <a:pt x="44" y="256"/>
                    <a:pt x="44" y="256"/>
                  </a:cubicBezTo>
                  <a:close/>
                  <a:moveTo>
                    <a:pt x="45" y="255"/>
                  </a:moveTo>
                  <a:cubicBezTo>
                    <a:pt x="45" y="255"/>
                    <a:pt x="45" y="255"/>
                    <a:pt x="45" y="255"/>
                  </a:cubicBezTo>
                  <a:cubicBezTo>
                    <a:pt x="45" y="255"/>
                    <a:pt x="45" y="255"/>
                    <a:pt x="45" y="255"/>
                  </a:cubicBezTo>
                  <a:close/>
                  <a:moveTo>
                    <a:pt x="46" y="254"/>
                  </a:moveTo>
                  <a:cubicBezTo>
                    <a:pt x="46" y="254"/>
                    <a:pt x="46" y="254"/>
                    <a:pt x="46" y="254"/>
                  </a:cubicBezTo>
                  <a:cubicBezTo>
                    <a:pt x="46" y="254"/>
                    <a:pt x="46" y="254"/>
                    <a:pt x="46" y="254"/>
                  </a:cubicBezTo>
                  <a:close/>
                  <a:moveTo>
                    <a:pt x="46" y="253"/>
                  </a:moveTo>
                  <a:cubicBezTo>
                    <a:pt x="46" y="253"/>
                    <a:pt x="46" y="253"/>
                    <a:pt x="46" y="253"/>
                  </a:cubicBezTo>
                  <a:cubicBezTo>
                    <a:pt x="46" y="253"/>
                    <a:pt x="46" y="253"/>
                    <a:pt x="46" y="253"/>
                  </a:cubicBezTo>
                  <a:close/>
                  <a:moveTo>
                    <a:pt x="47" y="252"/>
                  </a:moveTo>
                  <a:cubicBezTo>
                    <a:pt x="47" y="252"/>
                    <a:pt x="47" y="252"/>
                    <a:pt x="47" y="252"/>
                  </a:cubicBezTo>
                  <a:cubicBezTo>
                    <a:pt x="47" y="252"/>
                    <a:pt x="47" y="252"/>
                    <a:pt x="47" y="252"/>
                  </a:cubicBezTo>
                  <a:close/>
                  <a:moveTo>
                    <a:pt x="37" y="297"/>
                  </a:moveTo>
                  <a:cubicBezTo>
                    <a:pt x="37" y="297"/>
                    <a:pt x="38" y="297"/>
                    <a:pt x="38" y="297"/>
                  </a:cubicBezTo>
                  <a:cubicBezTo>
                    <a:pt x="41" y="296"/>
                    <a:pt x="45" y="295"/>
                    <a:pt x="48" y="294"/>
                  </a:cubicBezTo>
                  <a:cubicBezTo>
                    <a:pt x="48" y="294"/>
                    <a:pt x="49" y="294"/>
                    <a:pt x="49" y="294"/>
                  </a:cubicBezTo>
                  <a:cubicBezTo>
                    <a:pt x="49" y="294"/>
                    <a:pt x="50" y="294"/>
                    <a:pt x="51" y="293"/>
                  </a:cubicBezTo>
                  <a:cubicBezTo>
                    <a:pt x="51" y="293"/>
                    <a:pt x="51" y="293"/>
                    <a:pt x="51" y="293"/>
                  </a:cubicBezTo>
                  <a:cubicBezTo>
                    <a:pt x="51" y="295"/>
                    <a:pt x="52" y="296"/>
                    <a:pt x="52" y="297"/>
                  </a:cubicBezTo>
                  <a:cubicBezTo>
                    <a:pt x="52" y="297"/>
                    <a:pt x="52" y="298"/>
                    <a:pt x="52" y="298"/>
                  </a:cubicBezTo>
                  <a:cubicBezTo>
                    <a:pt x="53" y="299"/>
                    <a:pt x="53" y="301"/>
                    <a:pt x="54" y="302"/>
                  </a:cubicBezTo>
                  <a:cubicBezTo>
                    <a:pt x="54" y="302"/>
                    <a:pt x="54" y="302"/>
                    <a:pt x="54" y="302"/>
                  </a:cubicBezTo>
                  <a:cubicBezTo>
                    <a:pt x="55" y="303"/>
                    <a:pt x="55" y="304"/>
                    <a:pt x="56" y="306"/>
                  </a:cubicBezTo>
                  <a:cubicBezTo>
                    <a:pt x="56" y="306"/>
                    <a:pt x="56" y="306"/>
                    <a:pt x="56" y="306"/>
                  </a:cubicBezTo>
                  <a:cubicBezTo>
                    <a:pt x="57" y="308"/>
                    <a:pt x="57" y="309"/>
                    <a:pt x="58" y="310"/>
                  </a:cubicBezTo>
                  <a:cubicBezTo>
                    <a:pt x="58" y="310"/>
                    <a:pt x="58" y="310"/>
                    <a:pt x="58" y="310"/>
                  </a:cubicBezTo>
                  <a:cubicBezTo>
                    <a:pt x="46" y="317"/>
                    <a:pt x="46" y="317"/>
                    <a:pt x="46" y="317"/>
                  </a:cubicBezTo>
                  <a:cubicBezTo>
                    <a:pt x="43" y="319"/>
                    <a:pt x="43" y="319"/>
                    <a:pt x="43" y="319"/>
                  </a:cubicBezTo>
                  <a:cubicBezTo>
                    <a:pt x="43" y="319"/>
                    <a:pt x="42" y="318"/>
                    <a:pt x="42" y="318"/>
                  </a:cubicBezTo>
                  <a:cubicBezTo>
                    <a:pt x="42" y="318"/>
                    <a:pt x="42" y="318"/>
                    <a:pt x="42" y="317"/>
                  </a:cubicBezTo>
                  <a:cubicBezTo>
                    <a:pt x="42" y="317"/>
                    <a:pt x="41" y="316"/>
                    <a:pt x="41" y="315"/>
                  </a:cubicBezTo>
                  <a:cubicBezTo>
                    <a:pt x="41" y="315"/>
                    <a:pt x="41" y="315"/>
                    <a:pt x="41" y="314"/>
                  </a:cubicBezTo>
                  <a:cubicBezTo>
                    <a:pt x="40" y="314"/>
                    <a:pt x="40" y="313"/>
                    <a:pt x="40" y="312"/>
                  </a:cubicBezTo>
                  <a:cubicBezTo>
                    <a:pt x="40" y="312"/>
                    <a:pt x="39" y="312"/>
                    <a:pt x="39" y="311"/>
                  </a:cubicBezTo>
                  <a:cubicBezTo>
                    <a:pt x="39" y="310"/>
                    <a:pt x="39" y="309"/>
                    <a:pt x="38" y="309"/>
                  </a:cubicBezTo>
                  <a:cubicBezTo>
                    <a:pt x="38" y="308"/>
                    <a:pt x="38" y="308"/>
                    <a:pt x="38" y="308"/>
                  </a:cubicBezTo>
                  <a:cubicBezTo>
                    <a:pt x="38" y="307"/>
                    <a:pt x="38" y="306"/>
                    <a:pt x="37" y="305"/>
                  </a:cubicBezTo>
                  <a:cubicBezTo>
                    <a:pt x="37" y="305"/>
                    <a:pt x="37" y="305"/>
                    <a:pt x="37" y="304"/>
                  </a:cubicBezTo>
                  <a:cubicBezTo>
                    <a:pt x="37" y="304"/>
                    <a:pt x="37" y="303"/>
                    <a:pt x="36" y="302"/>
                  </a:cubicBezTo>
                  <a:cubicBezTo>
                    <a:pt x="36" y="302"/>
                    <a:pt x="36" y="301"/>
                    <a:pt x="36" y="301"/>
                  </a:cubicBezTo>
                  <a:cubicBezTo>
                    <a:pt x="36" y="300"/>
                    <a:pt x="36" y="300"/>
                    <a:pt x="36" y="299"/>
                  </a:cubicBezTo>
                  <a:cubicBezTo>
                    <a:pt x="36" y="298"/>
                    <a:pt x="36" y="298"/>
                    <a:pt x="35" y="298"/>
                  </a:cubicBezTo>
                  <a:cubicBezTo>
                    <a:pt x="35" y="298"/>
                    <a:pt x="35" y="298"/>
                    <a:pt x="35" y="297"/>
                  </a:cubicBezTo>
                  <a:cubicBezTo>
                    <a:pt x="36" y="297"/>
                    <a:pt x="36" y="297"/>
                    <a:pt x="37" y="297"/>
                  </a:cubicBezTo>
                  <a:close/>
                  <a:moveTo>
                    <a:pt x="49" y="322"/>
                  </a:moveTo>
                  <a:cubicBezTo>
                    <a:pt x="61" y="315"/>
                    <a:pt x="61" y="315"/>
                    <a:pt x="61" y="315"/>
                  </a:cubicBezTo>
                  <a:cubicBezTo>
                    <a:pt x="61" y="316"/>
                    <a:pt x="62" y="316"/>
                    <a:pt x="62" y="317"/>
                  </a:cubicBezTo>
                  <a:cubicBezTo>
                    <a:pt x="62" y="317"/>
                    <a:pt x="62" y="318"/>
                    <a:pt x="63" y="318"/>
                  </a:cubicBezTo>
                  <a:cubicBezTo>
                    <a:pt x="64" y="320"/>
                    <a:pt x="65" y="321"/>
                    <a:pt x="65" y="323"/>
                  </a:cubicBezTo>
                  <a:cubicBezTo>
                    <a:pt x="65" y="323"/>
                    <a:pt x="65" y="323"/>
                    <a:pt x="65" y="323"/>
                  </a:cubicBezTo>
                  <a:cubicBezTo>
                    <a:pt x="66" y="324"/>
                    <a:pt x="67" y="326"/>
                    <a:pt x="68" y="327"/>
                  </a:cubicBezTo>
                  <a:cubicBezTo>
                    <a:pt x="69" y="327"/>
                    <a:pt x="69" y="328"/>
                    <a:pt x="69" y="328"/>
                  </a:cubicBezTo>
                  <a:cubicBezTo>
                    <a:pt x="70" y="329"/>
                    <a:pt x="70" y="329"/>
                    <a:pt x="70" y="330"/>
                  </a:cubicBezTo>
                  <a:cubicBezTo>
                    <a:pt x="70" y="330"/>
                    <a:pt x="70" y="331"/>
                    <a:pt x="69" y="331"/>
                  </a:cubicBezTo>
                  <a:cubicBezTo>
                    <a:pt x="69" y="331"/>
                    <a:pt x="68" y="331"/>
                    <a:pt x="68" y="332"/>
                  </a:cubicBezTo>
                  <a:cubicBezTo>
                    <a:pt x="67" y="333"/>
                    <a:pt x="66" y="334"/>
                    <a:pt x="64" y="335"/>
                  </a:cubicBezTo>
                  <a:cubicBezTo>
                    <a:pt x="64" y="335"/>
                    <a:pt x="64" y="335"/>
                    <a:pt x="64" y="335"/>
                  </a:cubicBezTo>
                  <a:cubicBezTo>
                    <a:pt x="63" y="336"/>
                    <a:pt x="62" y="337"/>
                    <a:pt x="61" y="338"/>
                  </a:cubicBezTo>
                  <a:cubicBezTo>
                    <a:pt x="61" y="339"/>
                    <a:pt x="60" y="339"/>
                    <a:pt x="60" y="339"/>
                  </a:cubicBezTo>
                  <a:cubicBezTo>
                    <a:pt x="60" y="340"/>
                    <a:pt x="59" y="340"/>
                    <a:pt x="59" y="341"/>
                  </a:cubicBezTo>
                  <a:cubicBezTo>
                    <a:pt x="59" y="340"/>
                    <a:pt x="59" y="340"/>
                    <a:pt x="59" y="340"/>
                  </a:cubicBezTo>
                  <a:cubicBezTo>
                    <a:pt x="58" y="340"/>
                    <a:pt x="58" y="340"/>
                    <a:pt x="58" y="340"/>
                  </a:cubicBezTo>
                  <a:cubicBezTo>
                    <a:pt x="57" y="339"/>
                    <a:pt x="57" y="339"/>
                    <a:pt x="56" y="338"/>
                  </a:cubicBezTo>
                  <a:cubicBezTo>
                    <a:pt x="56" y="338"/>
                    <a:pt x="56" y="338"/>
                    <a:pt x="56" y="337"/>
                  </a:cubicBezTo>
                  <a:cubicBezTo>
                    <a:pt x="55" y="337"/>
                    <a:pt x="55" y="336"/>
                    <a:pt x="54" y="336"/>
                  </a:cubicBezTo>
                  <a:cubicBezTo>
                    <a:pt x="54" y="335"/>
                    <a:pt x="54" y="335"/>
                    <a:pt x="54" y="335"/>
                  </a:cubicBezTo>
                  <a:cubicBezTo>
                    <a:pt x="53" y="334"/>
                    <a:pt x="52" y="333"/>
                    <a:pt x="52" y="333"/>
                  </a:cubicBezTo>
                  <a:cubicBezTo>
                    <a:pt x="52" y="333"/>
                    <a:pt x="51" y="332"/>
                    <a:pt x="51" y="332"/>
                  </a:cubicBezTo>
                  <a:cubicBezTo>
                    <a:pt x="51" y="332"/>
                    <a:pt x="50" y="331"/>
                    <a:pt x="50" y="330"/>
                  </a:cubicBezTo>
                  <a:cubicBezTo>
                    <a:pt x="49" y="330"/>
                    <a:pt x="49" y="330"/>
                    <a:pt x="49" y="329"/>
                  </a:cubicBezTo>
                  <a:cubicBezTo>
                    <a:pt x="49" y="329"/>
                    <a:pt x="48" y="328"/>
                    <a:pt x="48" y="328"/>
                  </a:cubicBezTo>
                  <a:cubicBezTo>
                    <a:pt x="48" y="327"/>
                    <a:pt x="47" y="327"/>
                    <a:pt x="47" y="327"/>
                  </a:cubicBezTo>
                  <a:cubicBezTo>
                    <a:pt x="47" y="326"/>
                    <a:pt x="46" y="325"/>
                    <a:pt x="46" y="325"/>
                  </a:cubicBezTo>
                  <a:cubicBezTo>
                    <a:pt x="46" y="324"/>
                    <a:pt x="46" y="324"/>
                    <a:pt x="46" y="324"/>
                  </a:cubicBezTo>
                  <a:cubicBezTo>
                    <a:pt x="46" y="324"/>
                    <a:pt x="46" y="324"/>
                    <a:pt x="45" y="324"/>
                  </a:cubicBezTo>
                  <a:lnTo>
                    <a:pt x="49" y="322"/>
                  </a:lnTo>
                  <a:close/>
                  <a:moveTo>
                    <a:pt x="70" y="319"/>
                  </a:moveTo>
                  <a:cubicBezTo>
                    <a:pt x="70" y="319"/>
                    <a:pt x="70" y="319"/>
                    <a:pt x="70" y="319"/>
                  </a:cubicBezTo>
                  <a:cubicBezTo>
                    <a:pt x="70" y="318"/>
                    <a:pt x="69" y="317"/>
                    <a:pt x="68" y="315"/>
                  </a:cubicBezTo>
                  <a:cubicBezTo>
                    <a:pt x="68" y="315"/>
                    <a:pt x="67" y="314"/>
                    <a:pt x="67" y="314"/>
                  </a:cubicBezTo>
                  <a:cubicBezTo>
                    <a:pt x="67" y="313"/>
                    <a:pt x="66" y="313"/>
                    <a:pt x="66" y="312"/>
                  </a:cubicBezTo>
                  <a:cubicBezTo>
                    <a:pt x="75" y="307"/>
                    <a:pt x="75" y="307"/>
                    <a:pt x="75" y="307"/>
                  </a:cubicBezTo>
                  <a:cubicBezTo>
                    <a:pt x="82" y="304"/>
                    <a:pt x="82" y="304"/>
                    <a:pt x="82" y="304"/>
                  </a:cubicBezTo>
                  <a:cubicBezTo>
                    <a:pt x="89" y="317"/>
                    <a:pt x="89" y="317"/>
                    <a:pt x="89" y="317"/>
                  </a:cubicBezTo>
                  <a:cubicBezTo>
                    <a:pt x="88" y="317"/>
                    <a:pt x="88" y="318"/>
                    <a:pt x="87" y="318"/>
                  </a:cubicBezTo>
                  <a:cubicBezTo>
                    <a:pt x="87" y="318"/>
                    <a:pt x="87" y="318"/>
                    <a:pt x="86" y="319"/>
                  </a:cubicBezTo>
                  <a:cubicBezTo>
                    <a:pt x="85" y="319"/>
                    <a:pt x="83" y="320"/>
                    <a:pt x="82" y="321"/>
                  </a:cubicBezTo>
                  <a:cubicBezTo>
                    <a:pt x="82" y="321"/>
                    <a:pt x="82" y="321"/>
                    <a:pt x="82" y="321"/>
                  </a:cubicBezTo>
                  <a:cubicBezTo>
                    <a:pt x="80" y="322"/>
                    <a:pt x="79" y="323"/>
                    <a:pt x="78" y="324"/>
                  </a:cubicBezTo>
                  <a:cubicBezTo>
                    <a:pt x="77" y="324"/>
                    <a:pt x="77" y="325"/>
                    <a:pt x="77" y="325"/>
                  </a:cubicBezTo>
                  <a:cubicBezTo>
                    <a:pt x="76" y="325"/>
                    <a:pt x="76" y="326"/>
                    <a:pt x="75" y="326"/>
                  </a:cubicBezTo>
                  <a:cubicBezTo>
                    <a:pt x="75" y="326"/>
                    <a:pt x="74" y="325"/>
                    <a:pt x="74" y="325"/>
                  </a:cubicBezTo>
                  <a:cubicBezTo>
                    <a:pt x="74" y="324"/>
                    <a:pt x="74" y="324"/>
                    <a:pt x="73" y="324"/>
                  </a:cubicBezTo>
                  <a:cubicBezTo>
                    <a:pt x="72" y="322"/>
                    <a:pt x="71" y="321"/>
                    <a:pt x="70" y="319"/>
                  </a:cubicBezTo>
                  <a:close/>
                  <a:moveTo>
                    <a:pt x="80" y="330"/>
                  </a:moveTo>
                  <a:cubicBezTo>
                    <a:pt x="80" y="330"/>
                    <a:pt x="81" y="329"/>
                    <a:pt x="81" y="329"/>
                  </a:cubicBezTo>
                  <a:cubicBezTo>
                    <a:pt x="83" y="328"/>
                    <a:pt x="84" y="327"/>
                    <a:pt x="85" y="326"/>
                  </a:cubicBezTo>
                  <a:cubicBezTo>
                    <a:pt x="85" y="326"/>
                    <a:pt x="85" y="326"/>
                    <a:pt x="85" y="326"/>
                  </a:cubicBezTo>
                  <a:cubicBezTo>
                    <a:pt x="87" y="325"/>
                    <a:pt x="88" y="324"/>
                    <a:pt x="89" y="324"/>
                  </a:cubicBezTo>
                  <a:cubicBezTo>
                    <a:pt x="90" y="323"/>
                    <a:pt x="90" y="323"/>
                    <a:pt x="90" y="323"/>
                  </a:cubicBezTo>
                  <a:cubicBezTo>
                    <a:pt x="91" y="323"/>
                    <a:pt x="91" y="322"/>
                    <a:pt x="92" y="322"/>
                  </a:cubicBezTo>
                  <a:cubicBezTo>
                    <a:pt x="94" y="326"/>
                    <a:pt x="94" y="326"/>
                    <a:pt x="94" y="326"/>
                  </a:cubicBezTo>
                  <a:cubicBezTo>
                    <a:pt x="100" y="337"/>
                    <a:pt x="100" y="337"/>
                    <a:pt x="100" y="337"/>
                  </a:cubicBezTo>
                  <a:cubicBezTo>
                    <a:pt x="100" y="337"/>
                    <a:pt x="100" y="337"/>
                    <a:pt x="100" y="337"/>
                  </a:cubicBezTo>
                  <a:cubicBezTo>
                    <a:pt x="99" y="337"/>
                    <a:pt x="99" y="338"/>
                    <a:pt x="98" y="338"/>
                  </a:cubicBezTo>
                  <a:cubicBezTo>
                    <a:pt x="98" y="338"/>
                    <a:pt x="98" y="338"/>
                    <a:pt x="97" y="339"/>
                  </a:cubicBezTo>
                  <a:cubicBezTo>
                    <a:pt x="97" y="339"/>
                    <a:pt x="96" y="340"/>
                    <a:pt x="95" y="340"/>
                  </a:cubicBezTo>
                  <a:cubicBezTo>
                    <a:pt x="95" y="340"/>
                    <a:pt x="95" y="340"/>
                    <a:pt x="95" y="340"/>
                  </a:cubicBezTo>
                  <a:cubicBezTo>
                    <a:pt x="94" y="341"/>
                    <a:pt x="94" y="341"/>
                    <a:pt x="93" y="342"/>
                  </a:cubicBezTo>
                  <a:cubicBezTo>
                    <a:pt x="93" y="342"/>
                    <a:pt x="93" y="342"/>
                    <a:pt x="93" y="342"/>
                  </a:cubicBezTo>
                  <a:cubicBezTo>
                    <a:pt x="92" y="343"/>
                    <a:pt x="92" y="343"/>
                    <a:pt x="91" y="343"/>
                  </a:cubicBezTo>
                  <a:cubicBezTo>
                    <a:pt x="91" y="343"/>
                    <a:pt x="91" y="344"/>
                    <a:pt x="91" y="344"/>
                  </a:cubicBezTo>
                  <a:cubicBezTo>
                    <a:pt x="90" y="343"/>
                    <a:pt x="90" y="343"/>
                    <a:pt x="89" y="342"/>
                  </a:cubicBezTo>
                  <a:cubicBezTo>
                    <a:pt x="89" y="342"/>
                    <a:pt x="88" y="342"/>
                    <a:pt x="88" y="341"/>
                  </a:cubicBezTo>
                  <a:cubicBezTo>
                    <a:pt x="87" y="340"/>
                    <a:pt x="86" y="339"/>
                    <a:pt x="84" y="337"/>
                  </a:cubicBezTo>
                  <a:cubicBezTo>
                    <a:pt x="84" y="337"/>
                    <a:pt x="84" y="337"/>
                    <a:pt x="84" y="337"/>
                  </a:cubicBezTo>
                  <a:cubicBezTo>
                    <a:pt x="83" y="336"/>
                    <a:pt x="82" y="335"/>
                    <a:pt x="81" y="333"/>
                  </a:cubicBezTo>
                  <a:cubicBezTo>
                    <a:pt x="81" y="333"/>
                    <a:pt x="80" y="333"/>
                    <a:pt x="80" y="332"/>
                  </a:cubicBezTo>
                  <a:cubicBezTo>
                    <a:pt x="80" y="332"/>
                    <a:pt x="79" y="331"/>
                    <a:pt x="79" y="331"/>
                  </a:cubicBezTo>
                  <a:cubicBezTo>
                    <a:pt x="79" y="330"/>
                    <a:pt x="80" y="330"/>
                    <a:pt x="80" y="330"/>
                  </a:cubicBezTo>
                  <a:close/>
                  <a:moveTo>
                    <a:pt x="97" y="319"/>
                  </a:moveTo>
                  <a:cubicBezTo>
                    <a:pt x="98" y="319"/>
                    <a:pt x="98" y="319"/>
                    <a:pt x="98" y="319"/>
                  </a:cubicBezTo>
                  <a:cubicBezTo>
                    <a:pt x="99" y="318"/>
                    <a:pt x="99" y="318"/>
                    <a:pt x="100" y="318"/>
                  </a:cubicBezTo>
                  <a:cubicBezTo>
                    <a:pt x="102" y="317"/>
                    <a:pt x="105" y="315"/>
                    <a:pt x="108" y="314"/>
                  </a:cubicBezTo>
                  <a:cubicBezTo>
                    <a:pt x="109" y="314"/>
                    <a:pt x="109" y="314"/>
                    <a:pt x="109" y="314"/>
                  </a:cubicBezTo>
                  <a:cubicBezTo>
                    <a:pt x="110" y="313"/>
                    <a:pt x="110" y="313"/>
                    <a:pt x="111" y="313"/>
                  </a:cubicBezTo>
                  <a:cubicBezTo>
                    <a:pt x="111" y="313"/>
                    <a:pt x="111" y="313"/>
                    <a:pt x="111" y="313"/>
                  </a:cubicBezTo>
                  <a:cubicBezTo>
                    <a:pt x="111" y="314"/>
                    <a:pt x="112" y="316"/>
                    <a:pt x="112" y="317"/>
                  </a:cubicBezTo>
                  <a:cubicBezTo>
                    <a:pt x="112" y="317"/>
                    <a:pt x="112" y="317"/>
                    <a:pt x="112" y="318"/>
                  </a:cubicBezTo>
                  <a:cubicBezTo>
                    <a:pt x="113" y="319"/>
                    <a:pt x="113" y="320"/>
                    <a:pt x="113" y="321"/>
                  </a:cubicBezTo>
                  <a:cubicBezTo>
                    <a:pt x="113" y="321"/>
                    <a:pt x="113" y="322"/>
                    <a:pt x="113" y="322"/>
                  </a:cubicBezTo>
                  <a:cubicBezTo>
                    <a:pt x="114" y="323"/>
                    <a:pt x="114" y="324"/>
                    <a:pt x="114" y="325"/>
                  </a:cubicBezTo>
                  <a:cubicBezTo>
                    <a:pt x="114" y="325"/>
                    <a:pt x="115" y="326"/>
                    <a:pt x="115" y="326"/>
                  </a:cubicBezTo>
                  <a:cubicBezTo>
                    <a:pt x="115" y="327"/>
                    <a:pt x="115" y="329"/>
                    <a:pt x="115" y="330"/>
                  </a:cubicBezTo>
                  <a:cubicBezTo>
                    <a:pt x="115" y="330"/>
                    <a:pt x="115" y="330"/>
                    <a:pt x="115" y="330"/>
                  </a:cubicBezTo>
                  <a:cubicBezTo>
                    <a:pt x="115" y="330"/>
                    <a:pt x="115" y="330"/>
                    <a:pt x="115" y="330"/>
                  </a:cubicBezTo>
                  <a:cubicBezTo>
                    <a:pt x="114" y="330"/>
                    <a:pt x="114" y="330"/>
                    <a:pt x="113" y="331"/>
                  </a:cubicBezTo>
                  <a:cubicBezTo>
                    <a:pt x="113" y="331"/>
                    <a:pt x="113" y="331"/>
                    <a:pt x="113" y="331"/>
                  </a:cubicBezTo>
                  <a:cubicBezTo>
                    <a:pt x="112" y="331"/>
                    <a:pt x="111" y="331"/>
                    <a:pt x="110" y="332"/>
                  </a:cubicBezTo>
                  <a:cubicBezTo>
                    <a:pt x="110" y="332"/>
                    <a:pt x="110" y="332"/>
                    <a:pt x="110" y="332"/>
                  </a:cubicBezTo>
                  <a:cubicBezTo>
                    <a:pt x="109" y="332"/>
                    <a:pt x="109" y="332"/>
                    <a:pt x="108" y="333"/>
                  </a:cubicBezTo>
                  <a:cubicBezTo>
                    <a:pt x="108" y="333"/>
                    <a:pt x="107" y="333"/>
                    <a:pt x="107" y="333"/>
                  </a:cubicBezTo>
                  <a:cubicBezTo>
                    <a:pt x="107" y="333"/>
                    <a:pt x="106" y="334"/>
                    <a:pt x="106" y="334"/>
                  </a:cubicBezTo>
                  <a:cubicBezTo>
                    <a:pt x="105" y="334"/>
                    <a:pt x="105" y="334"/>
                    <a:pt x="105" y="334"/>
                  </a:cubicBezTo>
                  <a:lnTo>
                    <a:pt x="97" y="319"/>
                  </a:lnTo>
                  <a:close/>
                  <a:moveTo>
                    <a:pt x="108" y="345"/>
                  </a:moveTo>
                  <a:cubicBezTo>
                    <a:pt x="107" y="345"/>
                    <a:pt x="107" y="345"/>
                    <a:pt x="107" y="345"/>
                  </a:cubicBezTo>
                  <a:cubicBezTo>
                    <a:pt x="107" y="345"/>
                    <a:pt x="107" y="345"/>
                    <a:pt x="108" y="345"/>
                  </a:cubicBezTo>
                  <a:close/>
                  <a:moveTo>
                    <a:pt x="106" y="345"/>
                  </a:moveTo>
                  <a:cubicBezTo>
                    <a:pt x="106" y="346"/>
                    <a:pt x="106" y="346"/>
                    <a:pt x="106" y="346"/>
                  </a:cubicBezTo>
                  <a:cubicBezTo>
                    <a:pt x="106" y="346"/>
                    <a:pt x="106" y="346"/>
                    <a:pt x="106" y="345"/>
                  </a:cubicBezTo>
                  <a:close/>
                  <a:moveTo>
                    <a:pt x="110" y="343"/>
                  </a:moveTo>
                  <a:cubicBezTo>
                    <a:pt x="108" y="339"/>
                    <a:pt x="108" y="339"/>
                    <a:pt x="108" y="339"/>
                  </a:cubicBezTo>
                  <a:cubicBezTo>
                    <a:pt x="108" y="339"/>
                    <a:pt x="108" y="339"/>
                    <a:pt x="109" y="339"/>
                  </a:cubicBezTo>
                  <a:cubicBezTo>
                    <a:pt x="109" y="339"/>
                    <a:pt x="109" y="339"/>
                    <a:pt x="109" y="339"/>
                  </a:cubicBezTo>
                  <a:cubicBezTo>
                    <a:pt x="110" y="338"/>
                    <a:pt x="111" y="338"/>
                    <a:pt x="112" y="337"/>
                  </a:cubicBezTo>
                  <a:cubicBezTo>
                    <a:pt x="112" y="337"/>
                    <a:pt x="112" y="337"/>
                    <a:pt x="113" y="337"/>
                  </a:cubicBezTo>
                  <a:cubicBezTo>
                    <a:pt x="114" y="337"/>
                    <a:pt x="115" y="336"/>
                    <a:pt x="116" y="336"/>
                  </a:cubicBezTo>
                  <a:cubicBezTo>
                    <a:pt x="116" y="336"/>
                    <a:pt x="116" y="336"/>
                    <a:pt x="116" y="336"/>
                  </a:cubicBezTo>
                  <a:cubicBezTo>
                    <a:pt x="116" y="336"/>
                    <a:pt x="116" y="336"/>
                    <a:pt x="117" y="336"/>
                  </a:cubicBezTo>
                  <a:cubicBezTo>
                    <a:pt x="117" y="336"/>
                    <a:pt x="117" y="336"/>
                    <a:pt x="117" y="336"/>
                  </a:cubicBezTo>
                  <a:cubicBezTo>
                    <a:pt x="117" y="337"/>
                    <a:pt x="117" y="339"/>
                    <a:pt x="117" y="340"/>
                  </a:cubicBezTo>
                  <a:cubicBezTo>
                    <a:pt x="117" y="341"/>
                    <a:pt x="117" y="341"/>
                    <a:pt x="117" y="341"/>
                  </a:cubicBezTo>
                  <a:cubicBezTo>
                    <a:pt x="115" y="342"/>
                    <a:pt x="112" y="343"/>
                    <a:pt x="110" y="343"/>
                  </a:cubicBezTo>
                  <a:close/>
                  <a:moveTo>
                    <a:pt x="110" y="344"/>
                  </a:moveTo>
                  <a:cubicBezTo>
                    <a:pt x="110" y="344"/>
                    <a:pt x="110" y="344"/>
                    <a:pt x="110" y="344"/>
                  </a:cubicBezTo>
                  <a:cubicBezTo>
                    <a:pt x="109" y="344"/>
                    <a:pt x="109" y="344"/>
                    <a:pt x="108" y="344"/>
                  </a:cubicBezTo>
                  <a:cubicBezTo>
                    <a:pt x="109" y="344"/>
                    <a:pt x="109" y="344"/>
                    <a:pt x="110" y="344"/>
                  </a:cubicBezTo>
                  <a:close/>
                  <a:moveTo>
                    <a:pt x="123" y="339"/>
                  </a:moveTo>
                  <a:cubicBezTo>
                    <a:pt x="123" y="339"/>
                    <a:pt x="123" y="339"/>
                    <a:pt x="123" y="339"/>
                  </a:cubicBezTo>
                  <a:cubicBezTo>
                    <a:pt x="123" y="339"/>
                    <a:pt x="123" y="339"/>
                    <a:pt x="123" y="338"/>
                  </a:cubicBezTo>
                  <a:cubicBezTo>
                    <a:pt x="123" y="337"/>
                    <a:pt x="122" y="336"/>
                    <a:pt x="122" y="334"/>
                  </a:cubicBezTo>
                  <a:cubicBezTo>
                    <a:pt x="122" y="334"/>
                    <a:pt x="122" y="334"/>
                    <a:pt x="122" y="334"/>
                  </a:cubicBezTo>
                  <a:cubicBezTo>
                    <a:pt x="122" y="334"/>
                    <a:pt x="123" y="334"/>
                    <a:pt x="123" y="334"/>
                  </a:cubicBezTo>
                  <a:cubicBezTo>
                    <a:pt x="123" y="334"/>
                    <a:pt x="123" y="334"/>
                    <a:pt x="123" y="334"/>
                  </a:cubicBezTo>
                  <a:cubicBezTo>
                    <a:pt x="124" y="334"/>
                    <a:pt x="125" y="334"/>
                    <a:pt x="126" y="333"/>
                  </a:cubicBezTo>
                  <a:cubicBezTo>
                    <a:pt x="127" y="333"/>
                    <a:pt x="127" y="333"/>
                    <a:pt x="127" y="333"/>
                  </a:cubicBezTo>
                  <a:cubicBezTo>
                    <a:pt x="128" y="333"/>
                    <a:pt x="129" y="333"/>
                    <a:pt x="130" y="333"/>
                  </a:cubicBezTo>
                  <a:cubicBezTo>
                    <a:pt x="130" y="333"/>
                    <a:pt x="130" y="334"/>
                    <a:pt x="130" y="334"/>
                  </a:cubicBezTo>
                  <a:cubicBezTo>
                    <a:pt x="130" y="335"/>
                    <a:pt x="130" y="335"/>
                    <a:pt x="130" y="335"/>
                  </a:cubicBezTo>
                  <a:cubicBezTo>
                    <a:pt x="129" y="336"/>
                    <a:pt x="129" y="337"/>
                    <a:pt x="129" y="337"/>
                  </a:cubicBezTo>
                  <a:cubicBezTo>
                    <a:pt x="127" y="338"/>
                    <a:pt x="125" y="339"/>
                    <a:pt x="123" y="339"/>
                  </a:cubicBezTo>
                  <a:close/>
                  <a:moveTo>
                    <a:pt x="136" y="333"/>
                  </a:moveTo>
                  <a:cubicBezTo>
                    <a:pt x="136" y="333"/>
                    <a:pt x="136" y="333"/>
                    <a:pt x="136" y="333"/>
                  </a:cubicBezTo>
                  <a:cubicBezTo>
                    <a:pt x="136" y="333"/>
                    <a:pt x="136" y="333"/>
                    <a:pt x="136" y="333"/>
                  </a:cubicBezTo>
                  <a:cubicBezTo>
                    <a:pt x="136" y="333"/>
                    <a:pt x="137" y="333"/>
                    <a:pt x="137" y="333"/>
                  </a:cubicBezTo>
                  <a:cubicBezTo>
                    <a:pt x="137" y="333"/>
                    <a:pt x="138" y="333"/>
                    <a:pt x="139" y="333"/>
                  </a:cubicBezTo>
                  <a:cubicBezTo>
                    <a:pt x="139" y="333"/>
                    <a:pt x="139" y="333"/>
                    <a:pt x="139" y="333"/>
                  </a:cubicBezTo>
                  <a:cubicBezTo>
                    <a:pt x="140" y="333"/>
                    <a:pt x="140" y="333"/>
                    <a:pt x="140" y="333"/>
                  </a:cubicBezTo>
                  <a:cubicBezTo>
                    <a:pt x="140" y="333"/>
                    <a:pt x="139" y="334"/>
                    <a:pt x="139" y="335"/>
                  </a:cubicBezTo>
                  <a:cubicBezTo>
                    <a:pt x="138" y="335"/>
                    <a:pt x="137" y="335"/>
                    <a:pt x="135" y="336"/>
                  </a:cubicBezTo>
                  <a:cubicBezTo>
                    <a:pt x="136" y="335"/>
                    <a:pt x="136" y="334"/>
                    <a:pt x="136" y="333"/>
                  </a:cubicBezTo>
                  <a:close/>
                  <a:moveTo>
                    <a:pt x="147" y="331"/>
                  </a:moveTo>
                  <a:cubicBezTo>
                    <a:pt x="152" y="322"/>
                    <a:pt x="154" y="312"/>
                    <a:pt x="154" y="302"/>
                  </a:cubicBezTo>
                  <a:cubicBezTo>
                    <a:pt x="155" y="289"/>
                    <a:pt x="151" y="276"/>
                    <a:pt x="145" y="265"/>
                  </a:cubicBezTo>
                  <a:cubicBezTo>
                    <a:pt x="139" y="254"/>
                    <a:pt x="130" y="244"/>
                    <a:pt x="119" y="238"/>
                  </a:cubicBezTo>
                  <a:cubicBezTo>
                    <a:pt x="119" y="238"/>
                    <a:pt x="119" y="238"/>
                    <a:pt x="119" y="238"/>
                  </a:cubicBezTo>
                  <a:cubicBezTo>
                    <a:pt x="118" y="237"/>
                    <a:pt x="117" y="237"/>
                    <a:pt x="116" y="236"/>
                  </a:cubicBezTo>
                  <a:cubicBezTo>
                    <a:pt x="118" y="236"/>
                    <a:pt x="118" y="236"/>
                    <a:pt x="118" y="236"/>
                  </a:cubicBezTo>
                  <a:cubicBezTo>
                    <a:pt x="121" y="236"/>
                    <a:pt x="126" y="234"/>
                    <a:pt x="129" y="233"/>
                  </a:cubicBezTo>
                  <a:cubicBezTo>
                    <a:pt x="129" y="233"/>
                    <a:pt x="130" y="237"/>
                    <a:pt x="129" y="239"/>
                  </a:cubicBezTo>
                  <a:cubicBezTo>
                    <a:pt x="130" y="239"/>
                    <a:pt x="137" y="236"/>
                    <a:pt x="140" y="235"/>
                  </a:cubicBezTo>
                  <a:cubicBezTo>
                    <a:pt x="140" y="236"/>
                    <a:pt x="140" y="237"/>
                    <a:pt x="140" y="238"/>
                  </a:cubicBezTo>
                  <a:cubicBezTo>
                    <a:pt x="141" y="247"/>
                    <a:pt x="151" y="256"/>
                    <a:pt x="154" y="269"/>
                  </a:cubicBezTo>
                  <a:cubicBezTo>
                    <a:pt x="156" y="269"/>
                    <a:pt x="159" y="265"/>
                    <a:pt x="160" y="264"/>
                  </a:cubicBezTo>
                  <a:cubicBezTo>
                    <a:pt x="164" y="269"/>
                    <a:pt x="167" y="274"/>
                    <a:pt x="171" y="279"/>
                  </a:cubicBezTo>
                  <a:cubicBezTo>
                    <a:pt x="175" y="287"/>
                    <a:pt x="170" y="327"/>
                    <a:pt x="152" y="331"/>
                  </a:cubicBezTo>
                  <a:cubicBezTo>
                    <a:pt x="150" y="331"/>
                    <a:pt x="149" y="332"/>
                    <a:pt x="147" y="332"/>
                  </a:cubicBezTo>
                  <a:cubicBezTo>
                    <a:pt x="147" y="332"/>
                    <a:pt x="147" y="332"/>
                    <a:pt x="147" y="331"/>
                  </a:cubicBezTo>
                  <a:close/>
                  <a:moveTo>
                    <a:pt x="155" y="120"/>
                  </a:moveTo>
                  <a:cubicBezTo>
                    <a:pt x="155" y="126"/>
                    <a:pt x="156" y="129"/>
                    <a:pt x="157" y="132"/>
                  </a:cubicBezTo>
                  <a:cubicBezTo>
                    <a:pt x="154" y="133"/>
                    <a:pt x="152" y="131"/>
                    <a:pt x="152" y="131"/>
                  </a:cubicBezTo>
                  <a:cubicBezTo>
                    <a:pt x="152" y="131"/>
                    <a:pt x="151" y="125"/>
                    <a:pt x="155" y="120"/>
                  </a:cubicBezTo>
                  <a:close/>
                  <a:moveTo>
                    <a:pt x="150" y="101"/>
                  </a:moveTo>
                  <a:cubicBezTo>
                    <a:pt x="152" y="102"/>
                    <a:pt x="154" y="104"/>
                    <a:pt x="157" y="104"/>
                  </a:cubicBezTo>
                  <a:cubicBezTo>
                    <a:pt x="157" y="104"/>
                    <a:pt x="155" y="107"/>
                    <a:pt x="154" y="112"/>
                  </a:cubicBezTo>
                  <a:cubicBezTo>
                    <a:pt x="150" y="109"/>
                    <a:pt x="149" y="104"/>
                    <a:pt x="150" y="101"/>
                  </a:cubicBezTo>
                  <a:close/>
                  <a:moveTo>
                    <a:pt x="188" y="109"/>
                  </a:moveTo>
                  <a:cubicBezTo>
                    <a:pt x="190" y="109"/>
                    <a:pt x="192" y="110"/>
                    <a:pt x="194" y="109"/>
                  </a:cubicBezTo>
                  <a:cubicBezTo>
                    <a:pt x="193" y="115"/>
                    <a:pt x="190" y="116"/>
                    <a:pt x="187" y="117"/>
                  </a:cubicBezTo>
                  <a:cubicBezTo>
                    <a:pt x="188" y="113"/>
                    <a:pt x="188" y="109"/>
                    <a:pt x="188" y="109"/>
                  </a:cubicBezTo>
                  <a:close/>
                  <a:moveTo>
                    <a:pt x="188" y="128"/>
                  </a:moveTo>
                  <a:cubicBezTo>
                    <a:pt x="189" y="133"/>
                    <a:pt x="187" y="137"/>
                    <a:pt x="185" y="138"/>
                  </a:cubicBezTo>
                  <a:cubicBezTo>
                    <a:pt x="182" y="139"/>
                    <a:pt x="180" y="137"/>
                    <a:pt x="180" y="137"/>
                  </a:cubicBezTo>
                  <a:cubicBezTo>
                    <a:pt x="184" y="134"/>
                    <a:pt x="185" y="133"/>
                    <a:pt x="188" y="128"/>
                  </a:cubicBezTo>
                  <a:close/>
                  <a:moveTo>
                    <a:pt x="174" y="102"/>
                  </a:moveTo>
                  <a:cubicBezTo>
                    <a:pt x="178" y="108"/>
                    <a:pt x="179" y="107"/>
                    <a:pt x="180" y="110"/>
                  </a:cubicBezTo>
                  <a:cubicBezTo>
                    <a:pt x="182" y="115"/>
                    <a:pt x="176" y="134"/>
                    <a:pt x="171" y="135"/>
                  </a:cubicBezTo>
                  <a:cubicBezTo>
                    <a:pt x="170" y="136"/>
                    <a:pt x="168" y="135"/>
                    <a:pt x="167" y="135"/>
                  </a:cubicBezTo>
                  <a:cubicBezTo>
                    <a:pt x="163" y="131"/>
                    <a:pt x="164" y="111"/>
                    <a:pt x="165" y="108"/>
                  </a:cubicBezTo>
                  <a:cubicBezTo>
                    <a:pt x="167" y="105"/>
                    <a:pt x="168" y="107"/>
                    <a:pt x="174" y="102"/>
                  </a:cubicBezTo>
                  <a:close/>
                  <a:moveTo>
                    <a:pt x="168" y="84"/>
                  </a:moveTo>
                  <a:cubicBezTo>
                    <a:pt x="169" y="83"/>
                    <a:pt x="171" y="81"/>
                    <a:pt x="176" y="82"/>
                  </a:cubicBezTo>
                  <a:cubicBezTo>
                    <a:pt x="182" y="83"/>
                    <a:pt x="183" y="85"/>
                    <a:pt x="183" y="86"/>
                  </a:cubicBezTo>
                  <a:cubicBezTo>
                    <a:pt x="182" y="88"/>
                    <a:pt x="177" y="93"/>
                    <a:pt x="175" y="93"/>
                  </a:cubicBezTo>
                  <a:cubicBezTo>
                    <a:pt x="172" y="92"/>
                    <a:pt x="168" y="86"/>
                    <a:pt x="168" y="84"/>
                  </a:cubicBezTo>
                  <a:close/>
                  <a:moveTo>
                    <a:pt x="173" y="144"/>
                  </a:moveTo>
                  <a:cubicBezTo>
                    <a:pt x="176" y="158"/>
                    <a:pt x="162" y="168"/>
                    <a:pt x="162" y="167"/>
                  </a:cubicBezTo>
                  <a:cubicBezTo>
                    <a:pt x="157" y="159"/>
                    <a:pt x="156" y="146"/>
                    <a:pt x="162" y="141"/>
                  </a:cubicBezTo>
                  <a:cubicBezTo>
                    <a:pt x="162" y="141"/>
                    <a:pt x="169" y="140"/>
                    <a:pt x="173" y="144"/>
                  </a:cubicBezTo>
                  <a:close/>
                  <a:moveTo>
                    <a:pt x="158" y="226"/>
                  </a:moveTo>
                  <a:cubicBezTo>
                    <a:pt x="158" y="226"/>
                    <a:pt x="160" y="227"/>
                    <a:pt x="163" y="226"/>
                  </a:cubicBezTo>
                  <a:cubicBezTo>
                    <a:pt x="168" y="237"/>
                    <a:pt x="163" y="250"/>
                    <a:pt x="159" y="255"/>
                  </a:cubicBezTo>
                  <a:cubicBezTo>
                    <a:pt x="159" y="255"/>
                    <a:pt x="138" y="234"/>
                    <a:pt x="155" y="217"/>
                  </a:cubicBezTo>
                  <a:cubicBezTo>
                    <a:pt x="158" y="220"/>
                    <a:pt x="158" y="226"/>
                    <a:pt x="158" y="226"/>
                  </a:cubicBezTo>
                  <a:close/>
                  <a:moveTo>
                    <a:pt x="140" y="223"/>
                  </a:moveTo>
                  <a:cubicBezTo>
                    <a:pt x="140" y="223"/>
                    <a:pt x="146" y="213"/>
                    <a:pt x="146" y="206"/>
                  </a:cubicBezTo>
                  <a:cubicBezTo>
                    <a:pt x="144" y="213"/>
                    <a:pt x="140" y="219"/>
                    <a:pt x="137" y="222"/>
                  </a:cubicBezTo>
                  <a:cubicBezTo>
                    <a:pt x="131" y="198"/>
                    <a:pt x="148" y="199"/>
                    <a:pt x="153" y="190"/>
                  </a:cubicBezTo>
                  <a:cubicBezTo>
                    <a:pt x="158" y="206"/>
                    <a:pt x="151" y="219"/>
                    <a:pt x="140" y="223"/>
                  </a:cubicBezTo>
                  <a:close/>
                  <a:moveTo>
                    <a:pt x="112" y="47"/>
                  </a:moveTo>
                  <a:cubicBezTo>
                    <a:pt x="116" y="45"/>
                    <a:pt x="120" y="45"/>
                    <a:pt x="126" y="45"/>
                  </a:cubicBezTo>
                  <a:cubicBezTo>
                    <a:pt x="137" y="46"/>
                    <a:pt x="141" y="52"/>
                    <a:pt x="141" y="52"/>
                  </a:cubicBezTo>
                  <a:cubicBezTo>
                    <a:pt x="141" y="52"/>
                    <a:pt x="138" y="45"/>
                    <a:pt x="140" y="40"/>
                  </a:cubicBezTo>
                  <a:cubicBezTo>
                    <a:pt x="140" y="40"/>
                    <a:pt x="142" y="44"/>
                    <a:pt x="150" y="46"/>
                  </a:cubicBezTo>
                  <a:cubicBezTo>
                    <a:pt x="150" y="46"/>
                    <a:pt x="149" y="41"/>
                    <a:pt x="153" y="33"/>
                  </a:cubicBezTo>
                  <a:cubicBezTo>
                    <a:pt x="154" y="36"/>
                    <a:pt x="157" y="39"/>
                    <a:pt x="157" y="39"/>
                  </a:cubicBezTo>
                  <a:cubicBezTo>
                    <a:pt x="157" y="39"/>
                    <a:pt x="157" y="34"/>
                    <a:pt x="155" y="30"/>
                  </a:cubicBezTo>
                  <a:cubicBezTo>
                    <a:pt x="155" y="30"/>
                    <a:pt x="160" y="30"/>
                    <a:pt x="165" y="36"/>
                  </a:cubicBezTo>
                  <a:cubicBezTo>
                    <a:pt x="165" y="27"/>
                    <a:pt x="168" y="22"/>
                    <a:pt x="168" y="22"/>
                  </a:cubicBezTo>
                  <a:cubicBezTo>
                    <a:pt x="168" y="22"/>
                    <a:pt x="169" y="26"/>
                    <a:pt x="172" y="29"/>
                  </a:cubicBezTo>
                  <a:cubicBezTo>
                    <a:pt x="173" y="25"/>
                    <a:pt x="171" y="21"/>
                    <a:pt x="171" y="21"/>
                  </a:cubicBezTo>
                  <a:cubicBezTo>
                    <a:pt x="171" y="21"/>
                    <a:pt x="176" y="24"/>
                    <a:pt x="179" y="29"/>
                  </a:cubicBezTo>
                  <a:cubicBezTo>
                    <a:pt x="179" y="29"/>
                    <a:pt x="180" y="20"/>
                    <a:pt x="187" y="14"/>
                  </a:cubicBezTo>
                  <a:cubicBezTo>
                    <a:pt x="186" y="21"/>
                    <a:pt x="187" y="28"/>
                    <a:pt x="187" y="28"/>
                  </a:cubicBezTo>
                  <a:cubicBezTo>
                    <a:pt x="187" y="28"/>
                    <a:pt x="189" y="23"/>
                    <a:pt x="190" y="16"/>
                  </a:cubicBezTo>
                  <a:cubicBezTo>
                    <a:pt x="192" y="20"/>
                    <a:pt x="195" y="27"/>
                    <a:pt x="194" y="36"/>
                  </a:cubicBezTo>
                  <a:cubicBezTo>
                    <a:pt x="198" y="27"/>
                    <a:pt x="204" y="25"/>
                    <a:pt x="204" y="25"/>
                  </a:cubicBezTo>
                  <a:cubicBezTo>
                    <a:pt x="203" y="28"/>
                    <a:pt x="202" y="30"/>
                    <a:pt x="201" y="34"/>
                  </a:cubicBezTo>
                  <a:cubicBezTo>
                    <a:pt x="204" y="32"/>
                    <a:pt x="207" y="26"/>
                    <a:pt x="207" y="26"/>
                  </a:cubicBezTo>
                  <a:cubicBezTo>
                    <a:pt x="208" y="30"/>
                    <a:pt x="208" y="39"/>
                    <a:pt x="205" y="47"/>
                  </a:cubicBezTo>
                  <a:cubicBezTo>
                    <a:pt x="206" y="45"/>
                    <a:pt x="209" y="40"/>
                    <a:pt x="216" y="39"/>
                  </a:cubicBezTo>
                  <a:cubicBezTo>
                    <a:pt x="216" y="39"/>
                    <a:pt x="214" y="42"/>
                    <a:pt x="212" y="47"/>
                  </a:cubicBezTo>
                  <a:cubicBezTo>
                    <a:pt x="212" y="47"/>
                    <a:pt x="216" y="44"/>
                    <a:pt x="218" y="41"/>
                  </a:cubicBezTo>
                  <a:cubicBezTo>
                    <a:pt x="219" y="48"/>
                    <a:pt x="216" y="53"/>
                    <a:pt x="214" y="59"/>
                  </a:cubicBezTo>
                  <a:cubicBezTo>
                    <a:pt x="214" y="59"/>
                    <a:pt x="219" y="57"/>
                    <a:pt x="223" y="57"/>
                  </a:cubicBezTo>
                  <a:cubicBezTo>
                    <a:pt x="235" y="56"/>
                    <a:pt x="245" y="64"/>
                    <a:pt x="245" y="64"/>
                  </a:cubicBezTo>
                  <a:cubicBezTo>
                    <a:pt x="245" y="64"/>
                    <a:pt x="242" y="66"/>
                    <a:pt x="238" y="70"/>
                  </a:cubicBezTo>
                  <a:cubicBezTo>
                    <a:pt x="229" y="79"/>
                    <a:pt x="222" y="84"/>
                    <a:pt x="210" y="84"/>
                  </a:cubicBezTo>
                  <a:cubicBezTo>
                    <a:pt x="210" y="84"/>
                    <a:pt x="213" y="86"/>
                    <a:pt x="214" y="90"/>
                  </a:cubicBezTo>
                  <a:cubicBezTo>
                    <a:pt x="216" y="95"/>
                    <a:pt x="213" y="100"/>
                    <a:pt x="207" y="100"/>
                  </a:cubicBezTo>
                  <a:cubicBezTo>
                    <a:pt x="200" y="99"/>
                    <a:pt x="201" y="92"/>
                    <a:pt x="199" y="91"/>
                  </a:cubicBezTo>
                  <a:cubicBezTo>
                    <a:pt x="199" y="93"/>
                    <a:pt x="199" y="95"/>
                    <a:pt x="199" y="98"/>
                  </a:cubicBezTo>
                  <a:cubicBezTo>
                    <a:pt x="198" y="103"/>
                    <a:pt x="195" y="105"/>
                    <a:pt x="189" y="105"/>
                  </a:cubicBezTo>
                  <a:cubicBezTo>
                    <a:pt x="184" y="104"/>
                    <a:pt x="181" y="100"/>
                    <a:pt x="183" y="95"/>
                  </a:cubicBezTo>
                  <a:cubicBezTo>
                    <a:pt x="185" y="90"/>
                    <a:pt x="195" y="90"/>
                    <a:pt x="193" y="88"/>
                  </a:cubicBezTo>
                  <a:cubicBezTo>
                    <a:pt x="189" y="86"/>
                    <a:pt x="188" y="80"/>
                    <a:pt x="176" y="78"/>
                  </a:cubicBezTo>
                  <a:cubicBezTo>
                    <a:pt x="166" y="77"/>
                    <a:pt x="162" y="80"/>
                    <a:pt x="157" y="82"/>
                  </a:cubicBezTo>
                  <a:cubicBezTo>
                    <a:pt x="157" y="83"/>
                    <a:pt x="165" y="88"/>
                    <a:pt x="165" y="92"/>
                  </a:cubicBezTo>
                  <a:cubicBezTo>
                    <a:pt x="165" y="96"/>
                    <a:pt x="161" y="100"/>
                    <a:pt x="156" y="99"/>
                  </a:cubicBezTo>
                  <a:cubicBezTo>
                    <a:pt x="147" y="98"/>
                    <a:pt x="147" y="87"/>
                    <a:pt x="153" y="83"/>
                  </a:cubicBezTo>
                  <a:cubicBezTo>
                    <a:pt x="148" y="84"/>
                    <a:pt x="147" y="90"/>
                    <a:pt x="141" y="89"/>
                  </a:cubicBezTo>
                  <a:cubicBezTo>
                    <a:pt x="138" y="89"/>
                    <a:pt x="136" y="85"/>
                    <a:pt x="136" y="83"/>
                  </a:cubicBezTo>
                  <a:cubicBezTo>
                    <a:pt x="136" y="76"/>
                    <a:pt x="142" y="74"/>
                    <a:pt x="142" y="74"/>
                  </a:cubicBezTo>
                  <a:cubicBezTo>
                    <a:pt x="118" y="72"/>
                    <a:pt x="116" y="51"/>
                    <a:pt x="112" y="47"/>
                  </a:cubicBezTo>
                  <a:close/>
                  <a:moveTo>
                    <a:pt x="120" y="169"/>
                  </a:moveTo>
                  <a:cubicBezTo>
                    <a:pt x="121" y="168"/>
                    <a:pt x="127" y="157"/>
                    <a:pt x="130" y="147"/>
                  </a:cubicBezTo>
                  <a:cubicBezTo>
                    <a:pt x="118" y="159"/>
                    <a:pt x="116" y="173"/>
                    <a:pt x="116" y="173"/>
                  </a:cubicBezTo>
                  <a:cubicBezTo>
                    <a:pt x="106" y="141"/>
                    <a:pt x="138" y="141"/>
                    <a:pt x="131" y="117"/>
                  </a:cubicBezTo>
                  <a:cubicBezTo>
                    <a:pt x="127" y="133"/>
                    <a:pt x="104" y="139"/>
                    <a:pt x="104" y="139"/>
                  </a:cubicBezTo>
                  <a:cubicBezTo>
                    <a:pt x="110" y="133"/>
                    <a:pt x="114" y="127"/>
                    <a:pt x="116" y="124"/>
                  </a:cubicBezTo>
                  <a:cubicBezTo>
                    <a:pt x="111" y="126"/>
                    <a:pt x="102" y="136"/>
                    <a:pt x="102" y="136"/>
                  </a:cubicBezTo>
                  <a:cubicBezTo>
                    <a:pt x="100" y="112"/>
                    <a:pt x="129" y="108"/>
                    <a:pt x="129" y="108"/>
                  </a:cubicBezTo>
                  <a:cubicBezTo>
                    <a:pt x="121" y="108"/>
                    <a:pt x="113" y="102"/>
                    <a:pt x="110" y="95"/>
                  </a:cubicBezTo>
                  <a:cubicBezTo>
                    <a:pt x="115" y="97"/>
                    <a:pt x="120" y="98"/>
                    <a:pt x="125" y="97"/>
                  </a:cubicBezTo>
                  <a:cubicBezTo>
                    <a:pt x="115" y="95"/>
                    <a:pt x="107" y="90"/>
                    <a:pt x="107" y="90"/>
                  </a:cubicBezTo>
                  <a:cubicBezTo>
                    <a:pt x="116" y="91"/>
                    <a:pt x="122" y="89"/>
                    <a:pt x="127" y="86"/>
                  </a:cubicBezTo>
                  <a:cubicBezTo>
                    <a:pt x="128" y="86"/>
                    <a:pt x="127" y="93"/>
                    <a:pt x="136" y="96"/>
                  </a:cubicBezTo>
                  <a:cubicBezTo>
                    <a:pt x="139" y="101"/>
                    <a:pt x="141" y="107"/>
                    <a:pt x="143" y="114"/>
                  </a:cubicBezTo>
                  <a:cubicBezTo>
                    <a:pt x="143" y="118"/>
                    <a:pt x="143" y="122"/>
                    <a:pt x="144" y="126"/>
                  </a:cubicBezTo>
                  <a:cubicBezTo>
                    <a:pt x="145" y="132"/>
                    <a:pt x="148" y="134"/>
                    <a:pt x="153" y="141"/>
                  </a:cubicBezTo>
                  <a:cubicBezTo>
                    <a:pt x="154" y="142"/>
                    <a:pt x="151" y="149"/>
                    <a:pt x="151" y="153"/>
                  </a:cubicBezTo>
                  <a:cubicBezTo>
                    <a:pt x="152" y="158"/>
                    <a:pt x="153" y="162"/>
                    <a:pt x="154" y="166"/>
                  </a:cubicBezTo>
                  <a:cubicBezTo>
                    <a:pt x="156" y="184"/>
                    <a:pt x="138" y="195"/>
                    <a:pt x="138" y="195"/>
                  </a:cubicBezTo>
                  <a:cubicBezTo>
                    <a:pt x="138" y="195"/>
                    <a:pt x="142" y="185"/>
                    <a:pt x="144" y="172"/>
                  </a:cubicBezTo>
                  <a:cubicBezTo>
                    <a:pt x="137" y="183"/>
                    <a:pt x="133" y="194"/>
                    <a:pt x="133" y="194"/>
                  </a:cubicBezTo>
                  <a:cubicBezTo>
                    <a:pt x="132" y="187"/>
                    <a:pt x="132" y="177"/>
                    <a:pt x="134" y="171"/>
                  </a:cubicBezTo>
                  <a:cubicBezTo>
                    <a:pt x="137" y="162"/>
                    <a:pt x="150" y="152"/>
                    <a:pt x="143" y="142"/>
                  </a:cubicBezTo>
                  <a:cubicBezTo>
                    <a:pt x="142" y="142"/>
                    <a:pt x="142" y="142"/>
                    <a:pt x="142" y="142"/>
                  </a:cubicBezTo>
                  <a:cubicBezTo>
                    <a:pt x="134" y="166"/>
                    <a:pt x="120" y="169"/>
                    <a:pt x="120" y="169"/>
                  </a:cubicBezTo>
                  <a:close/>
                  <a:moveTo>
                    <a:pt x="15" y="222"/>
                  </a:moveTo>
                  <a:cubicBezTo>
                    <a:pt x="19" y="215"/>
                    <a:pt x="29" y="204"/>
                    <a:pt x="43" y="199"/>
                  </a:cubicBezTo>
                  <a:cubicBezTo>
                    <a:pt x="57" y="195"/>
                    <a:pt x="92" y="203"/>
                    <a:pt x="104" y="204"/>
                  </a:cubicBezTo>
                  <a:cubicBezTo>
                    <a:pt x="117" y="205"/>
                    <a:pt x="120" y="204"/>
                    <a:pt x="125" y="204"/>
                  </a:cubicBezTo>
                  <a:cubicBezTo>
                    <a:pt x="127" y="205"/>
                    <a:pt x="137" y="220"/>
                    <a:pt x="118" y="226"/>
                  </a:cubicBezTo>
                  <a:cubicBezTo>
                    <a:pt x="118" y="226"/>
                    <a:pt x="122" y="223"/>
                    <a:pt x="122" y="218"/>
                  </a:cubicBezTo>
                  <a:cubicBezTo>
                    <a:pt x="121" y="221"/>
                    <a:pt x="115" y="225"/>
                    <a:pt x="112" y="226"/>
                  </a:cubicBezTo>
                  <a:cubicBezTo>
                    <a:pt x="111" y="223"/>
                    <a:pt x="111" y="221"/>
                    <a:pt x="112" y="216"/>
                  </a:cubicBezTo>
                  <a:cubicBezTo>
                    <a:pt x="105" y="226"/>
                    <a:pt x="98" y="226"/>
                    <a:pt x="98" y="226"/>
                  </a:cubicBezTo>
                  <a:cubicBezTo>
                    <a:pt x="98" y="226"/>
                    <a:pt x="95" y="221"/>
                    <a:pt x="98" y="214"/>
                  </a:cubicBezTo>
                  <a:cubicBezTo>
                    <a:pt x="94" y="218"/>
                    <a:pt x="91" y="223"/>
                    <a:pt x="90" y="227"/>
                  </a:cubicBezTo>
                  <a:cubicBezTo>
                    <a:pt x="90" y="231"/>
                    <a:pt x="89" y="212"/>
                    <a:pt x="73" y="217"/>
                  </a:cubicBezTo>
                  <a:cubicBezTo>
                    <a:pt x="68" y="219"/>
                    <a:pt x="66" y="222"/>
                    <a:pt x="65" y="226"/>
                  </a:cubicBezTo>
                  <a:cubicBezTo>
                    <a:pt x="64" y="230"/>
                    <a:pt x="60" y="231"/>
                    <a:pt x="55" y="230"/>
                  </a:cubicBezTo>
                  <a:cubicBezTo>
                    <a:pt x="46" y="227"/>
                    <a:pt x="57" y="213"/>
                    <a:pt x="57" y="213"/>
                  </a:cubicBezTo>
                  <a:cubicBezTo>
                    <a:pt x="47" y="222"/>
                    <a:pt x="47" y="227"/>
                    <a:pt x="46" y="231"/>
                  </a:cubicBezTo>
                  <a:cubicBezTo>
                    <a:pt x="44" y="236"/>
                    <a:pt x="39" y="238"/>
                    <a:pt x="33" y="236"/>
                  </a:cubicBezTo>
                  <a:cubicBezTo>
                    <a:pt x="24" y="233"/>
                    <a:pt x="39" y="214"/>
                    <a:pt x="39" y="214"/>
                  </a:cubicBezTo>
                  <a:cubicBezTo>
                    <a:pt x="25" y="224"/>
                    <a:pt x="28" y="233"/>
                    <a:pt x="25" y="236"/>
                  </a:cubicBezTo>
                  <a:cubicBezTo>
                    <a:pt x="22" y="240"/>
                    <a:pt x="18" y="240"/>
                    <a:pt x="13" y="238"/>
                  </a:cubicBezTo>
                  <a:cubicBezTo>
                    <a:pt x="7" y="235"/>
                    <a:pt x="14" y="224"/>
                    <a:pt x="15" y="222"/>
                  </a:cubicBezTo>
                  <a:close/>
                  <a:moveTo>
                    <a:pt x="32" y="252"/>
                  </a:moveTo>
                  <a:cubicBezTo>
                    <a:pt x="32" y="252"/>
                    <a:pt x="32" y="252"/>
                    <a:pt x="32" y="252"/>
                  </a:cubicBezTo>
                  <a:cubicBezTo>
                    <a:pt x="32" y="252"/>
                    <a:pt x="32" y="252"/>
                    <a:pt x="32" y="252"/>
                  </a:cubicBezTo>
                  <a:close/>
                  <a:moveTo>
                    <a:pt x="32" y="252"/>
                  </a:moveTo>
                  <a:cubicBezTo>
                    <a:pt x="32" y="252"/>
                    <a:pt x="31" y="252"/>
                    <a:pt x="31" y="252"/>
                  </a:cubicBezTo>
                  <a:cubicBezTo>
                    <a:pt x="31" y="252"/>
                    <a:pt x="32" y="252"/>
                    <a:pt x="32" y="252"/>
                  </a:cubicBezTo>
                  <a:close/>
                  <a:moveTo>
                    <a:pt x="13" y="243"/>
                  </a:moveTo>
                  <a:cubicBezTo>
                    <a:pt x="15" y="244"/>
                    <a:pt x="19" y="244"/>
                    <a:pt x="24" y="243"/>
                  </a:cubicBezTo>
                  <a:cubicBezTo>
                    <a:pt x="23" y="247"/>
                    <a:pt x="23" y="250"/>
                    <a:pt x="24" y="255"/>
                  </a:cubicBezTo>
                  <a:cubicBezTo>
                    <a:pt x="19" y="254"/>
                    <a:pt x="14" y="249"/>
                    <a:pt x="13" y="243"/>
                  </a:cubicBezTo>
                  <a:close/>
                  <a:moveTo>
                    <a:pt x="23" y="272"/>
                  </a:moveTo>
                  <a:cubicBezTo>
                    <a:pt x="24" y="272"/>
                    <a:pt x="24" y="272"/>
                    <a:pt x="24" y="272"/>
                  </a:cubicBezTo>
                  <a:cubicBezTo>
                    <a:pt x="25" y="272"/>
                    <a:pt x="25" y="272"/>
                    <a:pt x="25" y="272"/>
                  </a:cubicBezTo>
                  <a:cubicBezTo>
                    <a:pt x="26" y="272"/>
                    <a:pt x="27" y="272"/>
                    <a:pt x="29" y="272"/>
                  </a:cubicBezTo>
                  <a:cubicBezTo>
                    <a:pt x="29" y="272"/>
                    <a:pt x="29" y="272"/>
                    <a:pt x="29" y="272"/>
                  </a:cubicBezTo>
                  <a:cubicBezTo>
                    <a:pt x="28" y="273"/>
                    <a:pt x="28" y="274"/>
                    <a:pt x="28" y="275"/>
                  </a:cubicBezTo>
                  <a:cubicBezTo>
                    <a:pt x="28" y="275"/>
                    <a:pt x="28" y="276"/>
                    <a:pt x="28" y="276"/>
                  </a:cubicBezTo>
                  <a:cubicBezTo>
                    <a:pt x="28" y="277"/>
                    <a:pt x="28" y="277"/>
                    <a:pt x="28" y="278"/>
                  </a:cubicBezTo>
                  <a:cubicBezTo>
                    <a:pt x="28" y="278"/>
                    <a:pt x="28" y="279"/>
                    <a:pt x="28" y="279"/>
                  </a:cubicBezTo>
                  <a:cubicBezTo>
                    <a:pt x="28" y="280"/>
                    <a:pt x="28" y="281"/>
                    <a:pt x="28" y="282"/>
                  </a:cubicBezTo>
                  <a:cubicBezTo>
                    <a:pt x="28" y="282"/>
                    <a:pt x="28" y="282"/>
                    <a:pt x="28" y="282"/>
                  </a:cubicBezTo>
                  <a:cubicBezTo>
                    <a:pt x="28" y="283"/>
                    <a:pt x="28" y="284"/>
                    <a:pt x="28" y="285"/>
                  </a:cubicBezTo>
                  <a:cubicBezTo>
                    <a:pt x="28" y="286"/>
                    <a:pt x="28" y="286"/>
                    <a:pt x="28" y="286"/>
                  </a:cubicBezTo>
                  <a:cubicBezTo>
                    <a:pt x="28" y="287"/>
                    <a:pt x="28" y="288"/>
                    <a:pt x="28" y="288"/>
                  </a:cubicBezTo>
                  <a:cubicBezTo>
                    <a:pt x="28" y="289"/>
                    <a:pt x="28" y="289"/>
                    <a:pt x="28" y="289"/>
                  </a:cubicBezTo>
                  <a:cubicBezTo>
                    <a:pt x="28" y="290"/>
                    <a:pt x="28" y="291"/>
                    <a:pt x="29" y="292"/>
                  </a:cubicBezTo>
                  <a:cubicBezTo>
                    <a:pt x="29" y="292"/>
                    <a:pt x="29" y="292"/>
                    <a:pt x="29" y="292"/>
                  </a:cubicBezTo>
                  <a:cubicBezTo>
                    <a:pt x="29" y="292"/>
                    <a:pt x="29" y="293"/>
                    <a:pt x="29" y="293"/>
                  </a:cubicBezTo>
                  <a:cubicBezTo>
                    <a:pt x="28" y="293"/>
                    <a:pt x="28" y="293"/>
                    <a:pt x="28" y="293"/>
                  </a:cubicBezTo>
                  <a:cubicBezTo>
                    <a:pt x="27" y="293"/>
                    <a:pt x="27" y="293"/>
                    <a:pt x="27" y="293"/>
                  </a:cubicBezTo>
                  <a:cubicBezTo>
                    <a:pt x="25" y="293"/>
                    <a:pt x="24" y="293"/>
                    <a:pt x="23" y="293"/>
                  </a:cubicBezTo>
                  <a:cubicBezTo>
                    <a:pt x="23" y="293"/>
                    <a:pt x="23" y="293"/>
                    <a:pt x="23" y="293"/>
                  </a:cubicBezTo>
                  <a:cubicBezTo>
                    <a:pt x="21" y="294"/>
                    <a:pt x="20" y="294"/>
                    <a:pt x="19" y="294"/>
                  </a:cubicBezTo>
                  <a:cubicBezTo>
                    <a:pt x="19" y="294"/>
                    <a:pt x="18" y="294"/>
                    <a:pt x="18" y="294"/>
                  </a:cubicBezTo>
                  <a:cubicBezTo>
                    <a:pt x="18" y="294"/>
                    <a:pt x="18" y="294"/>
                    <a:pt x="18" y="294"/>
                  </a:cubicBezTo>
                  <a:cubicBezTo>
                    <a:pt x="18" y="286"/>
                    <a:pt x="20" y="279"/>
                    <a:pt x="23" y="272"/>
                  </a:cubicBezTo>
                  <a:close/>
                  <a:moveTo>
                    <a:pt x="17" y="300"/>
                  </a:moveTo>
                  <a:cubicBezTo>
                    <a:pt x="18" y="300"/>
                    <a:pt x="18" y="300"/>
                    <a:pt x="18" y="300"/>
                  </a:cubicBezTo>
                  <a:cubicBezTo>
                    <a:pt x="19" y="300"/>
                    <a:pt x="19" y="300"/>
                    <a:pt x="20" y="300"/>
                  </a:cubicBezTo>
                  <a:cubicBezTo>
                    <a:pt x="21" y="300"/>
                    <a:pt x="22" y="299"/>
                    <a:pt x="23" y="299"/>
                  </a:cubicBezTo>
                  <a:cubicBezTo>
                    <a:pt x="24" y="299"/>
                    <a:pt x="24" y="299"/>
                    <a:pt x="24" y="299"/>
                  </a:cubicBezTo>
                  <a:cubicBezTo>
                    <a:pt x="25" y="299"/>
                    <a:pt x="26" y="299"/>
                    <a:pt x="28" y="299"/>
                  </a:cubicBezTo>
                  <a:cubicBezTo>
                    <a:pt x="28" y="299"/>
                    <a:pt x="28" y="299"/>
                    <a:pt x="29" y="299"/>
                  </a:cubicBezTo>
                  <a:cubicBezTo>
                    <a:pt x="29" y="299"/>
                    <a:pt x="29" y="299"/>
                    <a:pt x="30" y="298"/>
                  </a:cubicBezTo>
                  <a:cubicBezTo>
                    <a:pt x="30" y="299"/>
                    <a:pt x="30" y="299"/>
                    <a:pt x="30" y="299"/>
                  </a:cubicBezTo>
                  <a:cubicBezTo>
                    <a:pt x="30" y="299"/>
                    <a:pt x="30" y="300"/>
                    <a:pt x="30" y="300"/>
                  </a:cubicBezTo>
                  <a:cubicBezTo>
                    <a:pt x="30" y="301"/>
                    <a:pt x="30" y="302"/>
                    <a:pt x="30" y="302"/>
                  </a:cubicBezTo>
                  <a:cubicBezTo>
                    <a:pt x="30" y="303"/>
                    <a:pt x="31" y="303"/>
                    <a:pt x="31" y="304"/>
                  </a:cubicBezTo>
                  <a:cubicBezTo>
                    <a:pt x="31" y="304"/>
                    <a:pt x="31" y="305"/>
                    <a:pt x="31" y="306"/>
                  </a:cubicBezTo>
                  <a:cubicBezTo>
                    <a:pt x="31" y="306"/>
                    <a:pt x="32" y="307"/>
                    <a:pt x="32" y="307"/>
                  </a:cubicBezTo>
                  <a:cubicBezTo>
                    <a:pt x="32" y="308"/>
                    <a:pt x="32" y="309"/>
                    <a:pt x="33" y="310"/>
                  </a:cubicBezTo>
                  <a:cubicBezTo>
                    <a:pt x="33" y="310"/>
                    <a:pt x="33" y="310"/>
                    <a:pt x="33" y="310"/>
                  </a:cubicBezTo>
                  <a:cubicBezTo>
                    <a:pt x="33" y="311"/>
                    <a:pt x="33" y="312"/>
                    <a:pt x="34" y="314"/>
                  </a:cubicBezTo>
                  <a:cubicBezTo>
                    <a:pt x="34" y="314"/>
                    <a:pt x="34" y="314"/>
                    <a:pt x="34" y="315"/>
                  </a:cubicBezTo>
                  <a:cubicBezTo>
                    <a:pt x="35" y="315"/>
                    <a:pt x="35" y="316"/>
                    <a:pt x="35" y="317"/>
                  </a:cubicBezTo>
                  <a:cubicBezTo>
                    <a:pt x="35" y="317"/>
                    <a:pt x="35" y="317"/>
                    <a:pt x="36" y="318"/>
                  </a:cubicBezTo>
                  <a:cubicBezTo>
                    <a:pt x="36" y="319"/>
                    <a:pt x="36" y="319"/>
                    <a:pt x="37" y="320"/>
                  </a:cubicBezTo>
                  <a:cubicBezTo>
                    <a:pt x="37" y="320"/>
                    <a:pt x="37" y="321"/>
                    <a:pt x="37" y="321"/>
                  </a:cubicBezTo>
                  <a:cubicBezTo>
                    <a:pt x="37" y="321"/>
                    <a:pt x="37" y="321"/>
                    <a:pt x="37" y="321"/>
                  </a:cubicBezTo>
                  <a:cubicBezTo>
                    <a:pt x="30" y="326"/>
                    <a:pt x="30" y="326"/>
                    <a:pt x="30" y="326"/>
                  </a:cubicBezTo>
                  <a:cubicBezTo>
                    <a:pt x="24" y="329"/>
                    <a:pt x="24" y="329"/>
                    <a:pt x="24" y="329"/>
                  </a:cubicBezTo>
                  <a:cubicBezTo>
                    <a:pt x="20" y="320"/>
                    <a:pt x="17" y="310"/>
                    <a:pt x="17" y="300"/>
                  </a:cubicBezTo>
                  <a:close/>
                  <a:moveTo>
                    <a:pt x="51" y="350"/>
                  </a:moveTo>
                  <a:cubicBezTo>
                    <a:pt x="50" y="351"/>
                    <a:pt x="49" y="352"/>
                    <a:pt x="48" y="353"/>
                  </a:cubicBezTo>
                  <a:cubicBezTo>
                    <a:pt x="48" y="353"/>
                    <a:pt x="48" y="353"/>
                    <a:pt x="48" y="354"/>
                  </a:cubicBezTo>
                  <a:cubicBezTo>
                    <a:pt x="47" y="354"/>
                    <a:pt x="47" y="354"/>
                    <a:pt x="47" y="355"/>
                  </a:cubicBezTo>
                  <a:cubicBezTo>
                    <a:pt x="39" y="349"/>
                    <a:pt x="32" y="342"/>
                    <a:pt x="27" y="334"/>
                  </a:cubicBezTo>
                  <a:cubicBezTo>
                    <a:pt x="40" y="327"/>
                    <a:pt x="40" y="327"/>
                    <a:pt x="40" y="327"/>
                  </a:cubicBezTo>
                  <a:cubicBezTo>
                    <a:pt x="40" y="327"/>
                    <a:pt x="40" y="327"/>
                    <a:pt x="40" y="327"/>
                  </a:cubicBezTo>
                  <a:cubicBezTo>
                    <a:pt x="41" y="327"/>
                    <a:pt x="41" y="328"/>
                    <a:pt x="41" y="328"/>
                  </a:cubicBezTo>
                  <a:cubicBezTo>
                    <a:pt x="41" y="329"/>
                    <a:pt x="42" y="329"/>
                    <a:pt x="42" y="330"/>
                  </a:cubicBezTo>
                  <a:cubicBezTo>
                    <a:pt x="42" y="330"/>
                    <a:pt x="43" y="331"/>
                    <a:pt x="43" y="331"/>
                  </a:cubicBezTo>
                  <a:cubicBezTo>
                    <a:pt x="43" y="332"/>
                    <a:pt x="44" y="332"/>
                    <a:pt x="44" y="333"/>
                  </a:cubicBezTo>
                  <a:cubicBezTo>
                    <a:pt x="44" y="333"/>
                    <a:pt x="45" y="333"/>
                    <a:pt x="45" y="334"/>
                  </a:cubicBezTo>
                  <a:cubicBezTo>
                    <a:pt x="46" y="335"/>
                    <a:pt x="46" y="335"/>
                    <a:pt x="47" y="336"/>
                  </a:cubicBezTo>
                  <a:cubicBezTo>
                    <a:pt x="47" y="336"/>
                    <a:pt x="47" y="336"/>
                    <a:pt x="47" y="336"/>
                  </a:cubicBezTo>
                  <a:cubicBezTo>
                    <a:pt x="48" y="337"/>
                    <a:pt x="48" y="338"/>
                    <a:pt x="49" y="339"/>
                  </a:cubicBezTo>
                  <a:cubicBezTo>
                    <a:pt x="49" y="339"/>
                    <a:pt x="50" y="339"/>
                    <a:pt x="50" y="340"/>
                  </a:cubicBezTo>
                  <a:cubicBezTo>
                    <a:pt x="50" y="340"/>
                    <a:pt x="51" y="341"/>
                    <a:pt x="51" y="341"/>
                  </a:cubicBezTo>
                  <a:cubicBezTo>
                    <a:pt x="52" y="342"/>
                    <a:pt x="52" y="342"/>
                    <a:pt x="52" y="342"/>
                  </a:cubicBezTo>
                  <a:cubicBezTo>
                    <a:pt x="53" y="343"/>
                    <a:pt x="53" y="343"/>
                    <a:pt x="54" y="344"/>
                  </a:cubicBezTo>
                  <a:cubicBezTo>
                    <a:pt x="54" y="344"/>
                    <a:pt x="54" y="344"/>
                    <a:pt x="55" y="345"/>
                  </a:cubicBezTo>
                  <a:cubicBezTo>
                    <a:pt x="55" y="345"/>
                    <a:pt x="55" y="345"/>
                    <a:pt x="55" y="345"/>
                  </a:cubicBezTo>
                  <a:cubicBezTo>
                    <a:pt x="55" y="345"/>
                    <a:pt x="54" y="345"/>
                    <a:pt x="54" y="346"/>
                  </a:cubicBezTo>
                  <a:cubicBezTo>
                    <a:pt x="54" y="346"/>
                    <a:pt x="54" y="346"/>
                    <a:pt x="53" y="347"/>
                  </a:cubicBezTo>
                  <a:cubicBezTo>
                    <a:pt x="53" y="348"/>
                    <a:pt x="52" y="349"/>
                    <a:pt x="51" y="350"/>
                  </a:cubicBezTo>
                  <a:cubicBezTo>
                    <a:pt x="51" y="350"/>
                    <a:pt x="51" y="350"/>
                    <a:pt x="51" y="350"/>
                  </a:cubicBezTo>
                  <a:close/>
                  <a:moveTo>
                    <a:pt x="76" y="361"/>
                  </a:moveTo>
                  <a:cubicBezTo>
                    <a:pt x="76" y="361"/>
                    <a:pt x="76" y="362"/>
                    <a:pt x="75" y="362"/>
                  </a:cubicBezTo>
                  <a:cubicBezTo>
                    <a:pt x="75" y="363"/>
                    <a:pt x="75" y="363"/>
                    <a:pt x="75" y="364"/>
                  </a:cubicBezTo>
                  <a:cubicBezTo>
                    <a:pt x="74" y="364"/>
                    <a:pt x="74" y="364"/>
                    <a:pt x="74" y="365"/>
                  </a:cubicBezTo>
                  <a:cubicBezTo>
                    <a:pt x="74" y="365"/>
                    <a:pt x="74" y="365"/>
                    <a:pt x="74" y="365"/>
                  </a:cubicBezTo>
                  <a:cubicBezTo>
                    <a:pt x="66" y="364"/>
                    <a:pt x="59" y="361"/>
                    <a:pt x="52" y="358"/>
                  </a:cubicBezTo>
                  <a:cubicBezTo>
                    <a:pt x="52" y="358"/>
                    <a:pt x="52" y="357"/>
                    <a:pt x="53" y="357"/>
                  </a:cubicBezTo>
                  <a:cubicBezTo>
                    <a:pt x="53" y="357"/>
                    <a:pt x="53" y="357"/>
                    <a:pt x="53" y="356"/>
                  </a:cubicBezTo>
                  <a:cubicBezTo>
                    <a:pt x="54" y="355"/>
                    <a:pt x="55" y="355"/>
                    <a:pt x="55" y="354"/>
                  </a:cubicBezTo>
                  <a:cubicBezTo>
                    <a:pt x="55" y="353"/>
                    <a:pt x="55" y="353"/>
                    <a:pt x="56" y="353"/>
                  </a:cubicBezTo>
                  <a:cubicBezTo>
                    <a:pt x="56" y="352"/>
                    <a:pt x="57" y="351"/>
                    <a:pt x="58" y="350"/>
                  </a:cubicBezTo>
                  <a:cubicBezTo>
                    <a:pt x="58" y="350"/>
                    <a:pt x="58" y="350"/>
                    <a:pt x="59" y="350"/>
                  </a:cubicBezTo>
                  <a:cubicBezTo>
                    <a:pt x="59" y="349"/>
                    <a:pt x="59" y="349"/>
                    <a:pt x="59" y="349"/>
                  </a:cubicBezTo>
                  <a:cubicBezTo>
                    <a:pt x="59" y="349"/>
                    <a:pt x="59" y="349"/>
                    <a:pt x="59" y="349"/>
                  </a:cubicBezTo>
                  <a:cubicBezTo>
                    <a:pt x="60" y="349"/>
                    <a:pt x="60" y="349"/>
                    <a:pt x="60" y="349"/>
                  </a:cubicBezTo>
                  <a:cubicBezTo>
                    <a:pt x="61" y="350"/>
                    <a:pt x="61" y="350"/>
                    <a:pt x="62" y="351"/>
                  </a:cubicBezTo>
                  <a:cubicBezTo>
                    <a:pt x="62" y="351"/>
                    <a:pt x="62" y="351"/>
                    <a:pt x="63" y="351"/>
                  </a:cubicBezTo>
                  <a:cubicBezTo>
                    <a:pt x="63" y="352"/>
                    <a:pt x="64" y="352"/>
                    <a:pt x="65" y="353"/>
                  </a:cubicBezTo>
                  <a:cubicBezTo>
                    <a:pt x="65" y="353"/>
                    <a:pt x="65" y="353"/>
                    <a:pt x="65" y="353"/>
                  </a:cubicBezTo>
                  <a:cubicBezTo>
                    <a:pt x="66" y="354"/>
                    <a:pt x="67" y="354"/>
                    <a:pt x="68" y="355"/>
                  </a:cubicBezTo>
                  <a:cubicBezTo>
                    <a:pt x="68" y="355"/>
                    <a:pt x="68" y="355"/>
                    <a:pt x="68" y="355"/>
                  </a:cubicBezTo>
                  <a:cubicBezTo>
                    <a:pt x="69" y="356"/>
                    <a:pt x="70" y="356"/>
                    <a:pt x="70" y="357"/>
                  </a:cubicBezTo>
                  <a:cubicBezTo>
                    <a:pt x="71" y="357"/>
                    <a:pt x="71" y="357"/>
                    <a:pt x="71" y="357"/>
                  </a:cubicBezTo>
                  <a:cubicBezTo>
                    <a:pt x="72" y="358"/>
                    <a:pt x="72" y="358"/>
                    <a:pt x="73" y="358"/>
                  </a:cubicBezTo>
                  <a:cubicBezTo>
                    <a:pt x="73" y="358"/>
                    <a:pt x="74" y="359"/>
                    <a:pt x="74" y="359"/>
                  </a:cubicBezTo>
                  <a:cubicBezTo>
                    <a:pt x="75" y="359"/>
                    <a:pt x="76" y="360"/>
                    <a:pt x="77" y="360"/>
                  </a:cubicBezTo>
                  <a:cubicBezTo>
                    <a:pt x="76" y="360"/>
                    <a:pt x="76" y="361"/>
                    <a:pt x="76" y="361"/>
                  </a:cubicBezTo>
                  <a:close/>
                  <a:moveTo>
                    <a:pt x="80" y="355"/>
                  </a:moveTo>
                  <a:cubicBezTo>
                    <a:pt x="79" y="355"/>
                    <a:pt x="79" y="355"/>
                    <a:pt x="79" y="355"/>
                  </a:cubicBezTo>
                  <a:cubicBezTo>
                    <a:pt x="78" y="354"/>
                    <a:pt x="78" y="354"/>
                    <a:pt x="77" y="354"/>
                  </a:cubicBezTo>
                  <a:cubicBezTo>
                    <a:pt x="77" y="353"/>
                    <a:pt x="76" y="353"/>
                    <a:pt x="76" y="353"/>
                  </a:cubicBezTo>
                  <a:cubicBezTo>
                    <a:pt x="75" y="353"/>
                    <a:pt x="75" y="352"/>
                    <a:pt x="74" y="352"/>
                  </a:cubicBezTo>
                  <a:cubicBezTo>
                    <a:pt x="74" y="352"/>
                    <a:pt x="74" y="352"/>
                    <a:pt x="74" y="352"/>
                  </a:cubicBezTo>
                  <a:cubicBezTo>
                    <a:pt x="73" y="351"/>
                    <a:pt x="72" y="351"/>
                    <a:pt x="71" y="350"/>
                  </a:cubicBezTo>
                  <a:cubicBezTo>
                    <a:pt x="71" y="350"/>
                    <a:pt x="71" y="350"/>
                    <a:pt x="71" y="350"/>
                  </a:cubicBezTo>
                  <a:cubicBezTo>
                    <a:pt x="70" y="349"/>
                    <a:pt x="69" y="349"/>
                    <a:pt x="69" y="349"/>
                  </a:cubicBezTo>
                  <a:cubicBezTo>
                    <a:pt x="68" y="348"/>
                    <a:pt x="68" y="348"/>
                    <a:pt x="68" y="348"/>
                  </a:cubicBezTo>
                  <a:cubicBezTo>
                    <a:pt x="67" y="348"/>
                    <a:pt x="67" y="347"/>
                    <a:pt x="66" y="347"/>
                  </a:cubicBezTo>
                  <a:cubicBezTo>
                    <a:pt x="66" y="347"/>
                    <a:pt x="66" y="346"/>
                    <a:pt x="66" y="346"/>
                  </a:cubicBezTo>
                  <a:cubicBezTo>
                    <a:pt x="65" y="346"/>
                    <a:pt x="64" y="345"/>
                    <a:pt x="64" y="345"/>
                  </a:cubicBezTo>
                  <a:cubicBezTo>
                    <a:pt x="63" y="345"/>
                    <a:pt x="63" y="345"/>
                    <a:pt x="63" y="344"/>
                  </a:cubicBezTo>
                  <a:cubicBezTo>
                    <a:pt x="63" y="344"/>
                    <a:pt x="63" y="344"/>
                    <a:pt x="63" y="344"/>
                  </a:cubicBezTo>
                  <a:cubicBezTo>
                    <a:pt x="64" y="344"/>
                    <a:pt x="64" y="344"/>
                    <a:pt x="64" y="343"/>
                  </a:cubicBezTo>
                  <a:cubicBezTo>
                    <a:pt x="65" y="343"/>
                    <a:pt x="65" y="343"/>
                    <a:pt x="65" y="343"/>
                  </a:cubicBezTo>
                  <a:cubicBezTo>
                    <a:pt x="66" y="342"/>
                    <a:pt x="67" y="340"/>
                    <a:pt x="68" y="339"/>
                  </a:cubicBezTo>
                  <a:cubicBezTo>
                    <a:pt x="68" y="339"/>
                    <a:pt x="68" y="339"/>
                    <a:pt x="69" y="339"/>
                  </a:cubicBezTo>
                  <a:cubicBezTo>
                    <a:pt x="70" y="338"/>
                    <a:pt x="71" y="337"/>
                    <a:pt x="72" y="336"/>
                  </a:cubicBezTo>
                  <a:cubicBezTo>
                    <a:pt x="72" y="336"/>
                    <a:pt x="73" y="336"/>
                    <a:pt x="73" y="335"/>
                  </a:cubicBezTo>
                  <a:cubicBezTo>
                    <a:pt x="73" y="335"/>
                    <a:pt x="74" y="335"/>
                    <a:pt x="74" y="334"/>
                  </a:cubicBezTo>
                  <a:cubicBezTo>
                    <a:pt x="75" y="335"/>
                    <a:pt x="75" y="336"/>
                    <a:pt x="75" y="336"/>
                  </a:cubicBezTo>
                  <a:cubicBezTo>
                    <a:pt x="76" y="336"/>
                    <a:pt x="76" y="337"/>
                    <a:pt x="76" y="337"/>
                  </a:cubicBezTo>
                  <a:cubicBezTo>
                    <a:pt x="78" y="339"/>
                    <a:pt x="79" y="340"/>
                    <a:pt x="80" y="341"/>
                  </a:cubicBezTo>
                  <a:cubicBezTo>
                    <a:pt x="80" y="341"/>
                    <a:pt x="80" y="341"/>
                    <a:pt x="80" y="342"/>
                  </a:cubicBezTo>
                  <a:cubicBezTo>
                    <a:pt x="81" y="343"/>
                    <a:pt x="83" y="344"/>
                    <a:pt x="84" y="345"/>
                  </a:cubicBezTo>
                  <a:cubicBezTo>
                    <a:pt x="84" y="346"/>
                    <a:pt x="85" y="346"/>
                    <a:pt x="85" y="346"/>
                  </a:cubicBezTo>
                  <a:cubicBezTo>
                    <a:pt x="85" y="347"/>
                    <a:pt x="86" y="347"/>
                    <a:pt x="86" y="348"/>
                  </a:cubicBezTo>
                  <a:cubicBezTo>
                    <a:pt x="86" y="348"/>
                    <a:pt x="86" y="348"/>
                    <a:pt x="86" y="348"/>
                  </a:cubicBezTo>
                  <a:cubicBezTo>
                    <a:pt x="86" y="348"/>
                    <a:pt x="86" y="348"/>
                    <a:pt x="86" y="349"/>
                  </a:cubicBezTo>
                  <a:cubicBezTo>
                    <a:pt x="85" y="349"/>
                    <a:pt x="84" y="350"/>
                    <a:pt x="83" y="351"/>
                  </a:cubicBezTo>
                  <a:cubicBezTo>
                    <a:pt x="83" y="351"/>
                    <a:pt x="83" y="351"/>
                    <a:pt x="83" y="351"/>
                  </a:cubicBezTo>
                  <a:cubicBezTo>
                    <a:pt x="82" y="352"/>
                    <a:pt x="82" y="353"/>
                    <a:pt x="81" y="354"/>
                  </a:cubicBezTo>
                  <a:cubicBezTo>
                    <a:pt x="81" y="354"/>
                    <a:pt x="81" y="354"/>
                    <a:pt x="81" y="354"/>
                  </a:cubicBezTo>
                  <a:cubicBezTo>
                    <a:pt x="80" y="355"/>
                    <a:pt x="80" y="355"/>
                    <a:pt x="80" y="355"/>
                  </a:cubicBezTo>
                  <a:cubicBezTo>
                    <a:pt x="80" y="355"/>
                    <a:pt x="80" y="355"/>
                    <a:pt x="80" y="355"/>
                  </a:cubicBezTo>
                  <a:close/>
                  <a:moveTo>
                    <a:pt x="80" y="366"/>
                  </a:moveTo>
                  <a:cubicBezTo>
                    <a:pt x="80" y="366"/>
                    <a:pt x="80" y="365"/>
                    <a:pt x="80" y="365"/>
                  </a:cubicBezTo>
                  <a:cubicBezTo>
                    <a:pt x="81" y="364"/>
                    <a:pt x="81" y="364"/>
                    <a:pt x="82" y="363"/>
                  </a:cubicBezTo>
                  <a:cubicBezTo>
                    <a:pt x="82" y="363"/>
                    <a:pt x="82" y="363"/>
                    <a:pt x="82" y="363"/>
                  </a:cubicBezTo>
                  <a:cubicBezTo>
                    <a:pt x="82" y="363"/>
                    <a:pt x="82" y="363"/>
                    <a:pt x="82" y="363"/>
                  </a:cubicBezTo>
                  <a:cubicBezTo>
                    <a:pt x="83" y="363"/>
                    <a:pt x="85" y="364"/>
                    <a:pt x="86" y="364"/>
                  </a:cubicBezTo>
                  <a:cubicBezTo>
                    <a:pt x="86" y="364"/>
                    <a:pt x="86" y="364"/>
                    <a:pt x="87" y="364"/>
                  </a:cubicBezTo>
                  <a:cubicBezTo>
                    <a:pt x="87" y="365"/>
                    <a:pt x="88" y="365"/>
                    <a:pt x="89" y="365"/>
                  </a:cubicBezTo>
                  <a:cubicBezTo>
                    <a:pt x="89" y="365"/>
                    <a:pt x="90" y="365"/>
                    <a:pt x="90" y="365"/>
                  </a:cubicBezTo>
                  <a:cubicBezTo>
                    <a:pt x="87" y="366"/>
                    <a:pt x="83" y="366"/>
                    <a:pt x="80" y="366"/>
                  </a:cubicBezTo>
                  <a:close/>
                  <a:moveTo>
                    <a:pt x="99" y="362"/>
                  </a:moveTo>
                  <a:cubicBezTo>
                    <a:pt x="97" y="361"/>
                    <a:pt x="96" y="361"/>
                    <a:pt x="95" y="361"/>
                  </a:cubicBezTo>
                  <a:cubicBezTo>
                    <a:pt x="94" y="361"/>
                    <a:pt x="94" y="361"/>
                    <a:pt x="94" y="360"/>
                  </a:cubicBezTo>
                  <a:cubicBezTo>
                    <a:pt x="92" y="360"/>
                    <a:pt x="91" y="360"/>
                    <a:pt x="90" y="359"/>
                  </a:cubicBezTo>
                  <a:cubicBezTo>
                    <a:pt x="90" y="359"/>
                    <a:pt x="90" y="359"/>
                    <a:pt x="90" y="359"/>
                  </a:cubicBezTo>
                  <a:cubicBezTo>
                    <a:pt x="88" y="359"/>
                    <a:pt x="87" y="358"/>
                    <a:pt x="86" y="358"/>
                  </a:cubicBezTo>
                  <a:cubicBezTo>
                    <a:pt x="86" y="358"/>
                    <a:pt x="86" y="358"/>
                    <a:pt x="86" y="358"/>
                  </a:cubicBezTo>
                  <a:cubicBezTo>
                    <a:pt x="86" y="357"/>
                    <a:pt x="86" y="357"/>
                    <a:pt x="86" y="357"/>
                  </a:cubicBezTo>
                  <a:cubicBezTo>
                    <a:pt x="87" y="356"/>
                    <a:pt x="87" y="356"/>
                    <a:pt x="88" y="355"/>
                  </a:cubicBezTo>
                  <a:cubicBezTo>
                    <a:pt x="88" y="354"/>
                    <a:pt x="89" y="354"/>
                    <a:pt x="89" y="354"/>
                  </a:cubicBezTo>
                  <a:cubicBezTo>
                    <a:pt x="89" y="353"/>
                    <a:pt x="90" y="353"/>
                    <a:pt x="90" y="352"/>
                  </a:cubicBezTo>
                  <a:cubicBezTo>
                    <a:pt x="91" y="352"/>
                    <a:pt x="91" y="352"/>
                    <a:pt x="91" y="352"/>
                  </a:cubicBezTo>
                  <a:cubicBezTo>
                    <a:pt x="91" y="352"/>
                    <a:pt x="91" y="352"/>
                    <a:pt x="91" y="352"/>
                  </a:cubicBezTo>
                  <a:cubicBezTo>
                    <a:pt x="92" y="353"/>
                    <a:pt x="93" y="354"/>
                    <a:pt x="94" y="354"/>
                  </a:cubicBezTo>
                  <a:cubicBezTo>
                    <a:pt x="94" y="355"/>
                    <a:pt x="94" y="355"/>
                    <a:pt x="95" y="355"/>
                  </a:cubicBezTo>
                  <a:cubicBezTo>
                    <a:pt x="95" y="356"/>
                    <a:pt x="96" y="356"/>
                    <a:pt x="97" y="357"/>
                  </a:cubicBezTo>
                  <a:cubicBezTo>
                    <a:pt x="97" y="357"/>
                    <a:pt x="98" y="357"/>
                    <a:pt x="98" y="358"/>
                  </a:cubicBezTo>
                  <a:cubicBezTo>
                    <a:pt x="98" y="358"/>
                    <a:pt x="99" y="358"/>
                    <a:pt x="99" y="359"/>
                  </a:cubicBezTo>
                  <a:cubicBezTo>
                    <a:pt x="99" y="360"/>
                    <a:pt x="99" y="361"/>
                    <a:pt x="99" y="362"/>
                  </a:cubicBezTo>
                  <a:cubicBezTo>
                    <a:pt x="99" y="362"/>
                    <a:pt x="99" y="362"/>
                    <a:pt x="99" y="362"/>
                  </a:cubicBezTo>
                  <a:cubicBezTo>
                    <a:pt x="99" y="362"/>
                    <a:pt x="99" y="362"/>
                    <a:pt x="99" y="362"/>
                  </a:cubicBezTo>
                  <a:close/>
                  <a:moveTo>
                    <a:pt x="101" y="369"/>
                  </a:moveTo>
                  <a:cubicBezTo>
                    <a:pt x="101" y="369"/>
                    <a:pt x="101" y="369"/>
                    <a:pt x="101" y="369"/>
                  </a:cubicBezTo>
                  <a:cubicBezTo>
                    <a:pt x="101" y="369"/>
                    <a:pt x="101" y="369"/>
                    <a:pt x="101" y="369"/>
                  </a:cubicBezTo>
                  <a:close/>
                  <a:moveTo>
                    <a:pt x="100" y="368"/>
                  </a:moveTo>
                  <a:cubicBezTo>
                    <a:pt x="100" y="368"/>
                    <a:pt x="100" y="368"/>
                    <a:pt x="100" y="368"/>
                  </a:cubicBezTo>
                  <a:cubicBezTo>
                    <a:pt x="100" y="368"/>
                    <a:pt x="100" y="368"/>
                    <a:pt x="100" y="368"/>
                  </a:cubicBezTo>
                  <a:close/>
                  <a:moveTo>
                    <a:pt x="100" y="367"/>
                  </a:moveTo>
                  <a:cubicBezTo>
                    <a:pt x="100" y="367"/>
                    <a:pt x="100" y="367"/>
                    <a:pt x="100" y="367"/>
                  </a:cubicBezTo>
                  <a:cubicBezTo>
                    <a:pt x="100" y="367"/>
                    <a:pt x="100" y="367"/>
                    <a:pt x="100" y="367"/>
                  </a:cubicBezTo>
                  <a:close/>
                  <a:moveTo>
                    <a:pt x="100" y="367"/>
                  </a:moveTo>
                  <a:cubicBezTo>
                    <a:pt x="100" y="367"/>
                    <a:pt x="100" y="367"/>
                    <a:pt x="100" y="366"/>
                  </a:cubicBezTo>
                  <a:cubicBezTo>
                    <a:pt x="100" y="367"/>
                    <a:pt x="100" y="367"/>
                    <a:pt x="100" y="367"/>
                  </a:cubicBezTo>
                  <a:close/>
                  <a:moveTo>
                    <a:pt x="100" y="366"/>
                  </a:moveTo>
                  <a:cubicBezTo>
                    <a:pt x="100" y="366"/>
                    <a:pt x="100" y="366"/>
                    <a:pt x="100" y="366"/>
                  </a:cubicBezTo>
                  <a:cubicBezTo>
                    <a:pt x="100" y="366"/>
                    <a:pt x="100" y="366"/>
                    <a:pt x="100" y="366"/>
                  </a:cubicBezTo>
                  <a:close/>
                  <a:moveTo>
                    <a:pt x="100" y="364"/>
                  </a:moveTo>
                  <a:cubicBezTo>
                    <a:pt x="100" y="364"/>
                    <a:pt x="100" y="364"/>
                    <a:pt x="100" y="364"/>
                  </a:cubicBezTo>
                  <a:cubicBezTo>
                    <a:pt x="100" y="364"/>
                    <a:pt x="100" y="364"/>
                    <a:pt x="100" y="364"/>
                  </a:cubicBezTo>
                  <a:close/>
                  <a:moveTo>
                    <a:pt x="99" y="364"/>
                  </a:moveTo>
                  <a:cubicBezTo>
                    <a:pt x="99" y="363"/>
                    <a:pt x="99" y="363"/>
                    <a:pt x="99" y="363"/>
                  </a:cubicBezTo>
                  <a:cubicBezTo>
                    <a:pt x="99" y="363"/>
                    <a:pt x="99" y="363"/>
                    <a:pt x="99" y="364"/>
                  </a:cubicBezTo>
                  <a:close/>
                  <a:moveTo>
                    <a:pt x="99" y="363"/>
                  </a:moveTo>
                  <a:cubicBezTo>
                    <a:pt x="99" y="363"/>
                    <a:pt x="99" y="363"/>
                    <a:pt x="99" y="362"/>
                  </a:cubicBezTo>
                  <a:cubicBezTo>
                    <a:pt x="99" y="363"/>
                    <a:pt x="99" y="363"/>
                    <a:pt x="99" y="363"/>
                  </a:cubicBezTo>
                  <a:close/>
                  <a:moveTo>
                    <a:pt x="101" y="369"/>
                  </a:moveTo>
                  <a:cubicBezTo>
                    <a:pt x="101" y="369"/>
                    <a:pt x="101" y="369"/>
                    <a:pt x="101" y="369"/>
                  </a:cubicBezTo>
                  <a:cubicBezTo>
                    <a:pt x="101" y="369"/>
                    <a:pt x="101" y="369"/>
                    <a:pt x="101" y="369"/>
                  </a:cubicBezTo>
                  <a:close/>
                  <a:moveTo>
                    <a:pt x="101" y="369"/>
                  </a:moveTo>
                  <a:cubicBezTo>
                    <a:pt x="101" y="369"/>
                    <a:pt x="101" y="369"/>
                    <a:pt x="101" y="369"/>
                  </a:cubicBezTo>
                  <a:cubicBezTo>
                    <a:pt x="101" y="369"/>
                    <a:pt x="101" y="369"/>
                    <a:pt x="101" y="369"/>
                  </a:cubicBezTo>
                  <a:close/>
                  <a:moveTo>
                    <a:pt x="101" y="352"/>
                  </a:moveTo>
                  <a:cubicBezTo>
                    <a:pt x="100" y="352"/>
                    <a:pt x="100" y="352"/>
                    <a:pt x="99" y="351"/>
                  </a:cubicBezTo>
                  <a:cubicBezTo>
                    <a:pt x="99" y="351"/>
                    <a:pt x="99" y="351"/>
                    <a:pt x="98" y="351"/>
                  </a:cubicBezTo>
                  <a:cubicBezTo>
                    <a:pt x="97" y="350"/>
                    <a:pt x="96" y="349"/>
                    <a:pt x="95" y="348"/>
                  </a:cubicBezTo>
                  <a:cubicBezTo>
                    <a:pt x="95" y="348"/>
                    <a:pt x="95" y="348"/>
                    <a:pt x="95" y="348"/>
                  </a:cubicBezTo>
                  <a:cubicBezTo>
                    <a:pt x="95" y="348"/>
                    <a:pt x="95" y="348"/>
                    <a:pt x="95" y="347"/>
                  </a:cubicBezTo>
                  <a:cubicBezTo>
                    <a:pt x="96" y="347"/>
                    <a:pt x="96" y="347"/>
                    <a:pt x="96" y="347"/>
                  </a:cubicBezTo>
                  <a:cubicBezTo>
                    <a:pt x="97" y="346"/>
                    <a:pt x="98" y="346"/>
                    <a:pt x="99" y="345"/>
                  </a:cubicBezTo>
                  <a:cubicBezTo>
                    <a:pt x="99" y="345"/>
                    <a:pt x="99" y="345"/>
                    <a:pt x="99" y="345"/>
                  </a:cubicBezTo>
                  <a:cubicBezTo>
                    <a:pt x="100" y="344"/>
                    <a:pt x="101" y="343"/>
                    <a:pt x="102" y="343"/>
                  </a:cubicBezTo>
                  <a:cubicBezTo>
                    <a:pt x="102" y="343"/>
                    <a:pt x="102" y="343"/>
                    <a:pt x="102" y="342"/>
                  </a:cubicBezTo>
                  <a:cubicBezTo>
                    <a:pt x="103" y="342"/>
                    <a:pt x="103" y="342"/>
                    <a:pt x="103" y="342"/>
                  </a:cubicBezTo>
                  <a:cubicBezTo>
                    <a:pt x="105" y="346"/>
                    <a:pt x="105" y="346"/>
                    <a:pt x="105" y="346"/>
                  </a:cubicBezTo>
                  <a:cubicBezTo>
                    <a:pt x="105" y="346"/>
                    <a:pt x="105" y="346"/>
                    <a:pt x="105" y="346"/>
                  </a:cubicBezTo>
                  <a:cubicBezTo>
                    <a:pt x="103" y="348"/>
                    <a:pt x="102" y="350"/>
                    <a:pt x="101" y="352"/>
                  </a:cubicBezTo>
                  <a:close/>
                  <a:moveTo>
                    <a:pt x="115" y="379"/>
                  </a:moveTo>
                  <a:cubicBezTo>
                    <a:pt x="108" y="378"/>
                    <a:pt x="105" y="368"/>
                    <a:pt x="107" y="364"/>
                  </a:cubicBezTo>
                  <a:cubicBezTo>
                    <a:pt x="110" y="367"/>
                    <a:pt x="112" y="368"/>
                    <a:pt x="117" y="368"/>
                  </a:cubicBezTo>
                  <a:cubicBezTo>
                    <a:pt x="113" y="371"/>
                    <a:pt x="115" y="379"/>
                    <a:pt x="115" y="379"/>
                  </a:cubicBezTo>
                  <a:close/>
                  <a:moveTo>
                    <a:pt x="134" y="380"/>
                  </a:moveTo>
                  <a:cubicBezTo>
                    <a:pt x="128" y="379"/>
                    <a:pt x="124" y="372"/>
                    <a:pt x="128" y="367"/>
                  </a:cubicBezTo>
                  <a:cubicBezTo>
                    <a:pt x="130" y="370"/>
                    <a:pt x="133" y="370"/>
                    <a:pt x="137" y="370"/>
                  </a:cubicBezTo>
                  <a:cubicBezTo>
                    <a:pt x="135" y="373"/>
                    <a:pt x="133" y="374"/>
                    <a:pt x="134" y="380"/>
                  </a:cubicBezTo>
                  <a:close/>
                  <a:moveTo>
                    <a:pt x="158" y="383"/>
                  </a:moveTo>
                  <a:cubicBezTo>
                    <a:pt x="148" y="381"/>
                    <a:pt x="150" y="371"/>
                    <a:pt x="150" y="371"/>
                  </a:cubicBezTo>
                  <a:cubicBezTo>
                    <a:pt x="152" y="373"/>
                    <a:pt x="156" y="374"/>
                    <a:pt x="160" y="373"/>
                  </a:cubicBezTo>
                  <a:cubicBezTo>
                    <a:pt x="157" y="377"/>
                    <a:pt x="158" y="383"/>
                    <a:pt x="158" y="383"/>
                  </a:cubicBezTo>
                  <a:close/>
                  <a:moveTo>
                    <a:pt x="191" y="380"/>
                  </a:moveTo>
                  <a:cubicBezTo>
                    <a:pt x="191" y="380"/>
                    <a:pt x="183" y="377"/>
                    <a:pt x="184" y="369"/>
                  </a:cubicBezTo>
                  <a:cubicBezTo>
                    <a:pt x="184" y="369"/>
                    <a:pt x="189" y="370"/>
                    <a:pt x="196" y="370"/>
                  </a:cubicBezTo>
                  <a:cubicBezTo>
                    <a:pt x="192" y="372"/>
                    <a:pt x="191" y="380"/>
                    <a:pt x="191" y="380"/>
                  </a:cubicBezTo>
                  <a:close/>
                  <a:moveTo>
                    <a:pt x="246" y="376"/>
                  </a:moveTo>
                  <a:cubicBezTo>
                    <a:pt x="240" y="376"/>
                    <a:pt x="234" y="367"/>
                    <a:pt x="237" y="362"/>
                  </a:cubicBezTo>
                  <a:cubicBezTo>
                    <a:pt x="239" y="364"/>
                    <a:pt x="243" y="366"/>
                    <a:pt x="248" y="365"/>
                  </a:cubicBezTo>
                  <a:cubicBezTo>
                    <a:pt x="244" y="369"/>
                    <a:pt x="246" y="376"/>
                    <a:pt x="246" y="376"/>
                  </a:cubicBezTo>
                  <a:close/>
                  <a:moveTo>
                    <a:pt x="274" y="380"/>
                  </a:moveTo>
                  <a:cubicBezTo>
                    <a:pt x="263" y="378"/>
                    <a:pt x="265" y="369"/>
                    <a:pt x="265" y="369"/>
                  </a:cubicBezTo>
                  <a:cubicBezTo>
                    <a:pt x="267" y="370"/>
                    <a:pt x="270" y="372"/>
                    <a:pt x="274" y="372"/>
                  </a:cubicBezTo>
                  <a:cubicBezTo>
                    <a:pt x="272" y="376"/>
                    <a:pt x="274" y="380"/>
                    <a:pt x="274" y="380"/>
                  </a:cubicBezTo>
                  <a:close/>
                  <a:moveTo>
                    <a:pt x="311" y="379"/>
                  </a:moveTo>
                  <a:cubicBezTo>
                    <a:pt x="308" y="379"/>
                    <a:pt x="299" y="376"/>
                    <a:pt x="301" y="369"/>
                  </a:cubicBezTo>
                  <a:cubicBezTo>
                    <a:pt x="304" y="370"/>
                    <a:pt x="307" y="370"/>
                    <a:pt x="310" y="369"/>
                  </a:cubicBezTo>
                  <a:cubicBezTo>
                    <a:pt x="310" y="371"/>
                    <a:pt x="309" y="375"/>
                    <a:pt x="311" y="379"/>
                  </a:cubicBezTo>
                  <a:close/>
                  <a:moveTo>
                    <a:pt x="356" y="269"/>
                  </a:moveTo>
                  <a:cubicBezTo>
                    <a:pt x="355" y="272"/>
                    <a:pt x="350" y="275"/>
                    <a:pt x="348" y="277"/>
                  </a:cubicBezTo>
                  <a:cubicBezTo>
                    <a:pt x="329" y="294"/>
                    <a:pt x="346" y="311"/>
                    <a:pt x="349" y="314"/>
                  </a:cubicBezTo>
                  <a:cubicBezTo>
                    <a:pt x="340" y="314"/>
                    <a:pt x="330" y="305"/>
                    <a:pt x="330" y="305"/>
                  </a:cubicBezTo>
                  <a:cubicBezTo>
                    <a:pt x="330" y="305"/>
                    <a:pt x="333" y="312"/>
                    <a:pt x="347" y="318"/>
                  </a:cubicBezTo>
                  <a:cubicBezTo>
                    <a:pt x="330" y="321"/>
                    <a:pt x="323" y="312"/>
                    <a:pt x="322" y="312"/>
                  </a:cubicBezTo>
                  <a:cubicBezTo>
                    <a:pt x="322" y="313"/>
                    <a:pt x="322" y="319"/>
                    <a:pt x="334" y="338"/>
                  </a:cubicBezTo>
                  <a:cubicBezTo>
                    <a:pt x="334" y="338"/>
                    <a:pt x="324" y="339"/>
                    <a:pt x="319" y="330"/>
                  </a:cubicBezTo>
                  <a:cubicBezTo>
                    <a:pt x="322" y="338"/>
                    <a:pt x="329" y="340"/>
                    <a:pt x="329" y="341"/>
                  </a:cubicBezTo>
                  <a:cubicBezTo>
                    <a:pt x="316" y="342"/>
                    <a:pt x="312" y="334"/>
                    <a:pt x="312" y="334"/>
                  </a:cubicBezTo>
                  <a:cubicBezTo>
                    <a:pt x="312" y="337"/>
                    <a:pt x="310" y="340"/>
                    <a:pt x="311" y="348"/>
                  </a:cubicBezTo>
                  <a:cubicBezTo>
                    <a:pt x="313" y="355"/>
                    <a:pt x="317" y="367"/>
                    <a:pt x="305" y="366"/>
                  </a:cubicBezTo>
                  <a:cubicBezTo>
                    <a:pt x="293" y="365"/>
                    <a:pt x="302" y="354"/>
                    <a:pt x="300" y="347"/>
                  </a:cubicBezTo>
                  <a:cubicBezTo>
                    <a:pt x="299" y="346"/>
                    <a:pt x="298" y="346"/>
                    <a:pt x="298" y="347"/>
                  </a:cubicBezTo>
                  <a:cubicBezTo>
                    <a:pt x="290" y="352"/>
                    <a:pt x="289" y="364"/>
                    <a:pt x="280" y="368"/>
                  </a:cubicBezTo>
                  <a:cubicBezTo>
                    <a:pt x="275" y="370"/>
                    <a:pt x="266" y="367"/>
                    <a:pt x="267" y="360"/>
                  </a:cubicBezTo>
                  <a:cubicBezTo>
                    <a:pt x="267" y="354"/>
                    <a:pt x="273" y="352"/>
                    <a:pt x="279" y="350"/>
                  </a:cubicBezTo>
                  <a:cubicBezTo>
                    <a:pt x="266" y="351"/>
                    <a:pt x="259" y="360"/>
                    <a:pt x="253" y="361"/>
                  </a:cubicBezTo>
                  <a:cubicBezTo>
                    <a:pt x="246" y="362"/>
                    <a:pt x="239" y="360"/>
                    <a:pt x="238" y="356"/>
                  </a:cubicBezTo>
                  <a:cubicBezTo>
                    <a:pt x="237" y="348"/>
                    <a:pt x="250" y="345"/>
                    <a:pt x="255" y="344"/>
                  </a:cubicBezTo>
                  <a:cubicBezTo>
                    <a:pt x="266" y="342"/>
                    <a:pt x="279" y="342"/>
                    <a:pt x="288" y="337"/>
                  </a:cubicBezTo>
                  <a:cubicBezTo>
                    <a:pt x="308" y="327"/>
                    <a:pt x="305" y="303"/>
                    <a:pt x="297" y="286"/>
                  </a:cubicBezTo>
                  <a:cubicBezTo>
                    <a:pt x="295" y="280"/>
                    <a:pt x="290" y="274"/>
                    <a:pt x="289" y="267"/>
                  </a:cubicBezTo>
                  <a:cubicBezTo>
                    <a:pt x="287" y="249"/>
                    <a:pt x="314" y="235"/>
                    <a:pt x="327" y="231"/>
                  </a:cubicBezTo>
                  <a:cubicBezTo>
                    <a:pt x="345" y="231"/>
                    <a:pt x="357" y="264"/>
                    <a:pt x="356" y="269"/>
                  </a:cubicBezTo>
                  <a:close/>
                  <a:moveTo>
                    <a:pt x="359" y="378"/>
                  </a:moveTo>
                  <a:cubicBezTo>
                    <a:pt x="353" y="377"/>
                    <a:pt x="348" y="370"/>
                    <a:pt x="350" y="365"/>
                  </a:cubicBezTo>
                  <a:cubicBezTo>
                    <a:pt x="352" y="367"/>
                    <a:pt x="356" y="368"/>
                    <a:pt x="360" y="367"/>
                  </a:cubicBezTo>
                  <a:cubicBezTo>
                    <a:pt x="357" y="372"/>
                    <a:pt x="359" y="378"/>
                    <a:pt x="359" y="378"/>
                  </a:cubicBezTo>
                  <a:close/>
                  <a:moveTo>
                    <a:pt x="382" y="379"/>
                  </a:moveTo>
                  <a:cubicBezTo>
                    <a:pt x="368" y="377"/>
                    <a:pt x="373" y="366"/>
                    <a:pt x="373" y="366"/>
                  </a:cubicBezTo>
                  <a:cubicBezTo>
                    <a:pt x="373" y="366"/>
                    <a:pt x="375" y="370"/>
                    <a:pt x="382" y="370"/>
                  </a:cubicBezTo>
                  <a:cubicBezTo>
                    <a:pt x="382" y="370"/>
                    <a:pt x="380" y="373"/>
                    <a:pt x="382" y="379"/>
                  </a:cubicBezTo>
                  <a:close/>
                  <a:moveTo>
                    <a:pt x="409" y="380"/>
                  </a:moveTo>
                  <a:cubicBezTo>
                    <a:pt x="399" y="377"/>
                    <a:pt x="401" y="367"/>
                    <a:pt x="401" y="367"/>
                  </a:cubicBezTo>
                  <a:cubicBezTo>
                    <a:pt x="401" y="367"/>
                    <a:pt x="406" y="372"/>
                    <a:pt x="411" y="370"/>
                  </a:cubicBezTo>
                  <a:cubicBezTo>
                    <a:pt x="410" y="372"/>
                    <a:pt x="408" y="376"/>
                    <a:pt x="409" y="380"/>
                  </a:cubicBezTo>
                  <a:close/>
                  <a:moveTo>
                    <a:pt x="451" y="377"/>
                  </a:moveTo>
                  <a:cubicBezTo>
                    <a:pt x="443" y="379"/>
                    <a:pt x="437" y="371"/>
                    <a:pt x="437" y="370"/>
                  </a:cubicBezTo>
                  <a:cubicBezTo>
                    <a:pt x="441" y="370"/>
                    <a:pt x="446" y="370"/>
                    <a:pt x="448" y="369"/>
                  </a:cubicBezTo>
                  <a:cubicBezTo>
                    <a:pt x="448" y="372"/>
                    <a:pt x="448" y="373"/>
                    <a:pt x="451" y="377"/>
                  </a:cubicBezTo>
                  <a:close/>
                  <a:moveTo>
                    <a:pt x="488" y="174"/>
                  </a:moveTo>
                  <a:cubicBezTo>
                    <a:pt x="482" y="178"/>
                    <a:pt x="466" y="179"/>
                    <a:pt x="458" y="176"/>
                  </a:cubicBezTo>
                  <a:cubicBezTo>
                    <a:pt x="458" y="176"/>
                    <a:pt x="466" y="180"/>
                    <a:pt x="485" y="179"/>
                  </a:cubicBezTo>
                  <a:cubicBezTo>
                    <a:pt x="479" y="191"/>
                    <a:pt x="443" y="184"/>
                    <a:pt x="443" y="184"/>
                  </a:cubicBezTo>
                  <a:cubicBezTo>
                    <a:pt x="455" y="187"/>
                    <a:pt x="457" y="199"/>
                    <a:pt x="457" y="199"/>
                  </a:cubicBezTo>
                  <a:cubicBezTo>
                    <a:pt x="447" y="194"/>
                    <a:pt x="436" y="194"/>
                    <a:pt x="436" y="194"/>
                  </a:cubicBezTo>
                  <a:cubicBezTo>
                    <a:pt x="452" y="199"/>
                    <a:pt x="455" y="202"/>
                    <a:pt x="455" y="202"/>
                  </a:cubicBezTo>
                  <a:cubicBezTo>
                    <a:pt x="455" y="202"/>
                    <a:pt x="445" y="205"/>
                    <a:pt x="427" y="200"/>
                  </a:cubicBezTo>
                  <a:cubicBezTo>
                    <a:pt x="413" y="194"/>
                    <a:pt x="401" y="187"/>
                    <a:pt x="386" y="184"/>
                  </a:cubicBezTo>
                  <a:cubicBezTo>
                    <a:pt x="382" y="183"/>
                    <a:pt x="368" y="182"/>
                    <a:pt x="366" y="185"/>
                  </a:cubicBezTo>
                  <a:cubicBezTo>
                    <a:pt x="366" y="185"/>
                    <a:pt x="389" y="191"/>
                    <a:pt x="402" y="214"/>
                  </a:cubicBezTo>
                  <a:cubicBezTo>
                    <a:pt x="406" y="224"/>
                    <a:pt x="408" y="236"/>
                    <a:pt x="411" y="246"/>
                  </a:cubicBezTo>
                  <a:cubicBezTo>
                    <a:pt x="412" y="251"/>
                    <a:pt x="413" y="257"/>
                    <a:pt x="416" y="261"/>
                  </a:cubicBezTo>
                  <a:cubicBezTo>
                    <a:pt x="420" y="267"/>
                    <a:pt x="427" y="270"/>
                    <a:pt x="434" y="270"/>
                  </a:cubicBezTo>
                  <a:cubicBezTo>
                    <a:pt x="438" y="269"/>
                    <a:pt x="445" y="262"/>
                    <a:pt x="445" y="262"/>
                  </a:cubicBezTo>
                  <a:cubicBezTo>
                    <a:pt x="445" y="262"/>
                    <a:pt x="446" y="271"/>
                    <a:pt x="434" y="276"/>
                  </a:cubicBezTo>
                  <a:cubicBezTo>
                    <a:pt x="441" y="276"/>
                    <a:pt x="444" y="270"/>
                    <a:pt x="447" y="267"/>
                  </a:cubicBezTo>
                  <a:cubicBezTo>
                    <a:pt x="447" y="267"/>
                    <a:pt x="451" y="280"/>
                    <a:pt x="438" y="283"/>
                  </a:cubicBezTo>
                  <a:cubicBezTo>
                    <a:pt x="430" y="285"/>
                    <a:pt x="424" y="281"/>
                    <a:pt x="424" y="281"/>
                  </a:cubicBezTo>
                  <a:cubicBezTo>
                    <a:pt x="425" y="282"/>
                    <a:pt x="435" y="293"/>
                    <a:pt x="455" y="296"/>
                  </a:cubicBezTo>
                  <a:cubicBezTo>
                    <a:pt x="446" y="300"/>
                    <a:pt x="437" y="300"/>
                    <a:pt x="434" y="300"/>
                  </a:cubicBezTo>
                  <a:cubicBezTo>
                    <a:pt x="434" y="300"/>
                    <a:pt x="444" y="302"/>
                    <a:pt x="454" y="301"/>
                  </a:cubicBezTo>
                  <a:cubicBezTo>
                    <a:pt x="454" y="301"/>
                    <a:pt x="447" y="310"/>
                    <a:pt x="435" y="309"/>
                  </a:cubicBezTo>
                  <a:cubicBezTo>
                    <a:pt x="440" y="319"/>
                    <a:pt x="462" y="324"/>
                    <a:pt x="462" y="324"/>
                  </a:cubicBezTo>
                  <a:cubicBezTo>
                    <a:pt x="460" y="325"/>
                    <a:pt x="451" y="325"/>
                    <a:pt x="445" y="323"/>
                  </a:cubicBezTo>
                  <a:cubicBezTo>
                    <a:pt x="449" y="326"/>
                    <a:pt x="458" y="327"/>
                    <a:pt x="459" y="327"/>
                  </a:cubicBezTo>
                  <a:cubicBezTo>
                    <a:pt x="459" y="327"/>
                    <a:pt x="449" y="333"/>
                    <a:pt x="437" y="328"/>
                  </a:cubicBezTo>
                  <a:cubicBezTo>
                    <a:pt x="441" y="335"/>
                    <a:pt x="451" y="341"/>
                    <a:pt x="451" y="341"/>
                  </a:cubicBezTo>
                  <a:cubicBezTo>
                    <a:pt x="451" y="341"/>
                    <a:pt x="445" y="345"/>
                    <a:pt x="435" y="343"/>
                  </a:cubicBezTo>
                  <a:cubicBezTo>
                    <a:pt x="438" y="344"/>
                    <a:pt x="446" y="352"/>
                    <a:pt x="448" y="360"/>
                  </a:cubicBezTo>
                  <a:cubicBezTo>
                    <a:pt x="449" y="363"/>
                    <a:pt x="445" y="368"/>
                    <a:pt x="438" y="365"/>
                  </a:cubicBezTo>
                  <a:cubicBezTo>
                    <a:pt x="431" y="363"/>
                    <a:pt x="431" y="357"/>
                    <a:pt x="428" y="353"/>
                  </a:cubicBezTo>
                  <a:cubicBezTo>
                    <a:pt x="421" y="343"/>
                    <a:pt x="420" y="356"/>
                    <a:pt x="418" y="361"/>
                  </a:cubicBezTo>
                  <a:cubicBezTo>
                    <a:pt x="417" y="363"/>
                    <a:pt x="416" y="366"/>
                    <a:pt x="413" y="366"/>
                  </a:cubicBezTo>
                  <a:cubicBezTo>
                    <a:pt x="410" y="367"/>
                    <a:pt x="408" y="366"/>
                    <a:pt x="407" y="365"/>
                  </a:cubicBezTo>
                  <a:cubicBezTo>
                    <a:pt x="400" y="359"/>
                    <a:pt x="412" y="347"/>
                    <a:pt x="412" y="347"/>
                  </a:cubicBezTo>
                  <a:cubicBezTo>
                    <a:pt x="400" y="354"/>
                    <a:pt x="395" y="366"/>
                    <a:pt x="388" y="367"/>
                  </a:cubicBezTo>
                  <a:cubicBezTo>
                    <a:pt x="386" y="367"/>
                    <a:pt x="384" y="367"/>
                    <a:pt x="381" y="365"/>
                  </a:cubicBezTo>
                  <a:cubicBezTo>
                    <a:pt x="378" y="363"/>
                    <a:pt x="378" y="362"/>
                    <a:pt x="378" y="360"/>
                  </a:cubicBezTo>
                  <a:cubicBezTo>
                    <a:pt x="379" y="353"/>
                    <a:pt x="390" y="347"/>
                    <a:pt x="390" y="347"/>
                  </a:cubicBezTo>
                  <a:cubicBezTo>
                    <a:pt x="386" y="348"/>
                    <a:pt x="384" y="349"/>
                    <a:pt x="377" y="354"/>
                  </a:cubicBezTo>
                  <a:cubicBezTo>
                    <a:pt x="374" y="357"/>
                    <a:pt x="369" y="365"/>
                    <a:pt x="359" y="363"/>
                  </a:cubicBezTo>
                  <a:cubicBezTo>
                    <a:pt x="343" y="358"/>
                    <a:pt x="354" y="348"/>
                    <a:pt x="364" y="345"/>
                  </a:cubicBezTo>
                  <a:cubicBezTo>
                    <a:pt x="380" y="340"/>
                    <a:pt x="408" y="343"/>
                    <a:pt x="408" y="318"/>
                  </a:cubicBezTo>
                  <a:cubicBezTo>
                    <a:pt x="408" y="310"/>
                    <a:pt x="405" y="303"/>
                    <a:pt x="400" y="298"/>
                  </a:cubicBezTo>
                  <a:cubicBezTo>
                    <a:pt x="390" y="288"/>
                    <a:pt x="378" y="290"/>
                    <a:pt x="371" y="281"/>
                  </a:cubicBezTo>
                  <a:cubicBezTo>
                    <a:pt x="366" y="275"/>
                    <a:pt x="365" y="264"/>
                    <a:pt x="362" y="257"/>
                  </a:cubicBezTo>
                  <a:cubicBezTo>
                    <a:pt x="357" y="244"/>
                    <a:pt x="350" y="224"/>
                    <a:pt x="321" y="218"/>
                  </a:cubicBezTo>
                  <a:cubicBezTo>
                    <a:pt x="293" y="212"/>
                    <a:pt x="266" y="232"/>
                    <a:pt x="256" y="238"/>
                  </a:cubicBezTo>
                  <a:cubicBezTo>
                    <a:pt x="254" y="239"/>
                    <a:pt x="250" y="242"/>
                    <a:pt x="237" y="241"/>
                  </a:cubicBezTo>
                  <a:cubicBezTo>
                    <a:pt x="237" y="241"/>
                    <a:pt x="240" y="242"/>
                    <a:pt x="241" y="247"/>
                  </a:cubicBezTo>
                  <a:cubicBezTo>
                    <a:pt x="243" y="251"/>
                    <a:pt x="241" y="258"/>
                    <a:pt x="236" y="260"/>
                  </a:cubicBezTo>
                  <a:cubicBezTo>
                    <a:pt x="228" y="263"/>
                    <a:pt x="222" y="260"/>
                    <a:pt x="222" y="260"/>
                  </a:cubicBezTo>
                  <a:cubicBezTo>
                    <a:pt x="222" y="260"/>
                    <a:pt x="226" y="266"/>
                    <a:pt x="237" y="269"/>
                  </a:cubicBezTo>
                  <a:cubicBezTo>
                    <a:pt x="232" y="275"/>
                    <a:pt x="221" y="276"/>
                    <a:pt x="221" y="276"/>
                  </a:cubicBezTo>
                  <a:cubicBezTo>
                    <a:pt x="221" y="276"/>
                    <a:pt x="228" y="280"/>
                    <a:pt x="232" y="280"/>
                  </a:cubicBezTo>
                  <a:cubicBezTo>
                    <a:pt x="232" y="280"/>
                    <a:pt x="226" y="284"/>
                    <a:pt x="217" y="283"/>
                  </a:cubicBezTo>
                  <a:cubicBezTo>
                    <a:pt x="217" y="283"/>
                    <a:pt x="223" y="286"/>
                    <a:pt x="232" y="283"/>
                  </a:cubicBezTo>
                  <a:cubicBezTo>
                    <a:pt x="226" y="291"/>
                    <a:pt x="209" y="291"/>
                    <a:pt x="209" y="291"/>
                  </a:cubicBezTo>
                  <a:cubicBezTo>
                    <a:pt x="214" y="296"/>
                    <a:pt x="228" y="295"/>
                    <a:pt x="228" y="295"/>
                  </a:cubicBezTo>
                  <a:cubicBezTo>
                    <a:pt x="222" y="300"/>
                    <a:pt x="208" y="300"/>
                    <a:pt x="208" y="300"/>
                  </a:cubicBezTo>
                  <a:cubicBezTo>
                    <a:pt x="211" y="301"/>
                    <a:pt x="223" y="302"/>
                    <a:pt x="229" y="300"/>
                  </a:cubicBezTo>
                  <a:cubicBezTo>
                    <a:pt x="223" y="311"/>
                    <a:pt x="204" y="311"/>
                    <a:pt x="200" y="311"/>
                  </a:cubicBezTo>
                  <a:cubicBezTo>
                    <a:pt x="203" y="314"/>
                    <a:pt x="205" y="317"/>
                    <a:pt x="219" y="319"/>
                  </a:cubicBezTo>
                  <a:cubicBezTo>
                    <a:pt x="218" y="320"/>
                    <a:pt x="208" y="324"/>
                    <a:pt x="199" y="322"/>
                  </a:cubicBezTo>
                  <a:cubicBezTo>
                    <a:pt x="205" y="325"/>
                    <a:pt x="215" y="324"/>
                    <a:pt x="215" y="324"/>
                  </a:cubicBezTo>
                  <a:cubicBezTo>
                    <a:pt x="212" y="325"/>
                    <a:pt x="207" y="327"/>
                    <a:pt x="204" y="329"/>
                  </a:cubicBezTo>
                  <a:cubicBezTo>
                    <a:pt x="180" y="340"/>
                    <a:pt x="209" y="360"/>
                    <a:pt x="201" y="365"/>
                  </a:cubicBezTo>
                  <a:cubicBezTo>
                    <a:pt x="196" y="368"/>
                    <a:pt x="189" y="362"/>
                    <a:pt x="184" y="364"/>
                  </a:cubicBezTo>
                  <a:cubicBezTo>
                    <a:pt x="179" y="364"/>
                    <a:pt x="175" y="352"/>
                    <a:pt x="180" y="348"/>
                  </a:cubicBezTo>
                  <a:cubicBezTo>
                    <a:pt x="171" y="348"/>
                    <a:pt x="175" y="372"/>
                    <a:pt x="155" y="367"/>
                  </a:cubicBezTo>
                  <a:cubicBezTo>
                    <a:pt x="150" y="365"/>
                    <a:pt x="160" y="352"/>
                    <a:pt x="160" y="352"/>
                  </a:cubicBezTo>
                  <a:cubicBezTo>
                    <a:pt x="152" y="357"/>
                    <a:pt x="150" y="365"/>
                    <a:pt x="143" y="365"/>
                  </a:cubicBezTo>
                  <a:cubicBezTo>
                    <a:pt x="141" y="366"/>
                    <a:pt x="135" y="366"/>
                    <a:pt x="134" y="363"/>
                  </a:cubicBezTo>
                  <a:cubicBezTo>
                    <a:pt x="133" y="358"/>
                    <a:pt x="145" y="351"/>
                    <a:pt x="145" y="351"/>
                  </a:cubicBezTo>
                  <a:cubicBezTo>
                    <a:pt x="135" y="354"/>
                    <a:pt x="127" y="363"/>
                    <a:pt x="121" y="363"/>
                  </a:cubicBezTo>
                  <a:cubicBezTo>
                    <a:pt x="115" y="363"/>
                    <a:pt x="106" y="359"/>
                    <a:pt x="110" y="353"/>
                  </a:cubicBezTo>
                  <a:cubicBezTo>
                    <a:pt x="113" y="348"/>
                    <a:pt x="124" y="346"/>
                    <a:pt x="130" y="344"/>
                  </a:cubicBezTo>
                  <a:cubicBezTo>
                    <a:pt x="143" y="340"/>
                    <a:pt x="161" y="338"/>
                    <a:pt x="169" y="326"/>
                  </a:cubicBezTo>
                  <a:cubicBezTo>
                    <a:pt x="181" y="308"/>
                    <a:pt x="177" y="281"/>
                    <a:pt x="184" y="260"/>
                  </a:cubicBezTo>
                  <a:cubicBezTo>
                    <a:pt x="186" y="256"/>
                    <a:pt x="189" y="252"/>
                    <a:pt x="193" y="249"/>
                  </a:cubicBezTo>
                  <a:cubicBezTo>
                    <a:pt x="198" y="246"/>
                    <a:pt x="199" y="244"/>
                    <a:pt x="199" y="244"/>
                  </a:cubicBezTo>
                  <a:cubicBezTo>
                    <a:pt x="184" y="245"/>
                    <a:pt x="180" y="228"/>
                    <a:pt x="184" y="217"/>
                  </a:cubicBezTo>
                  <a:cubicBezTo>
                    <a:pt x="186" y="214"/>
                    <a:pt x="191" y="208"/>
                    <a:pt x="191" y="208"/>
                  </a:cubicBezTo>
                  <a:cubicBezTo>
                    <a:pt x="191" y="208"/>
                    <a:pt x="175" y="213"/>
                    <a:pt x="172" y="228"/>
                  </a:cubicBezTo>
                  <a:cubicBezTo>
                    <a:pt x="172" y="228"/>
                    <a:pt x="172" y="228"/>
                    <a:pt x="172" y="228"/>
                  </a:cubicBezTo>
                  <a:cubicBezTo>
                    <a:pt x="171" y="214"/>
                    <a:pt x="181" y="210"/>
                    <a:pt x="185" y="197"/>
                  </a:cubicBezTo>
                  <a:cubicBezTo>
                    <a:pt x="186" y="193"/>
                    <a:pt x="187" y="184"/>
                    <a:pt x="187" y="184"/>
                  </a:cubicBezTo>
                  <a:cubicBezTo>
                    <a:pt x="187" y="188"/>
                    <a:pt x="189" y="190"/>
                    <a:pt x="191" y="198"/>
                  </a:cubicBezTo>
                  <a:cubicBezTo>
                    <a:pt x="210" y="185"/>
                    <a:pt x="217" y="162"/>
                    <a:pt x="217" y="162"/>
                  </a:cubicBezTo>
                  <a:cubicBezTo>
                    <a:pt x="218" y="162"/>
                    <a:pt x="222" y="167"/>
                    <a:pt x="225" y="185"/>
                  </a:cubicBezTo>
                  <a:cubicBezTo>
                    <a:pt x="228" y="181"/>
                    <a:pt x="242" y="164"/>
                    <a:pt x="270" y="164"/>
                  </a:cubicBezTo>
                  <a:cubicBezTo>
                    <a:pt x="290" y="163"/>
                    <a:pt x="310" y="168"/>
                    <a:pt x="329" y="171"/>
                  </a:cubicBezTo>
                  <a:cubicBezTo>
                    <a:pt x="352" y="174"/>
                    <a:pt x="374" y="177"/>
                    <a:pt x="398" y="178"/>
                  </a:cubicBezTo>
                  <a:cubicBezTo>
                    <a:pt x="409" y="179"/>
                    <a:pt x="422" y="181"/>
                    <a:pt x="432" y="178"/>
                  </a:cubicBezTo>
                  <a:cubicBezTo>
                    <a:pt x="449" y="173"/>
                    <a:pt x="456" y="156"/>
                    <a:pt x="448" y="139"/>
                  </a:cubicBezTo>
                  <a:cubicBezTo>
                    <a:pt x="431" y="110"/>
                    <a:pt x="399" y="128"/>
                    <a:pt x="388" y="144"/>
                  </a:cubicBezTo>
                  <a:cubicBezTo>
                    <a:pt x="387" y="146"/>
                    <a:pt x="384" y="151"/>
                    <a:pt x="384" y="151"/>
                  </a:cubicBezTo>
                  <a:cubicBezTo>
                    <a:pt x="379" y="146"/>
                    <a:pt x="381" y="140"/>
                    <a:pt x="384" y="137"/>
                  </a:cubicBezTo>
                  <a:cubicBezTo>
                    <a:pt x="372" y="138"/>
                    <a:pt x="370" y="145"/>
                    <a:pt x="362" y="150"/>
                  </a:cubicBezTo>
                  <a:cubicBezTo>
                    <a:pt x="354" y="156"/>
                    <a:pt x="345" y="155"/>
                    <a:pt x="345" y="155"/>
                  </a:cubicBezTo>
                  <a:cubicBezTo>
                    <a:pt x="358" y="150"/>
                    <a:pt x="361" y="143"/>
                    <a:pt x="361" y="143"/>
                  </a:cubicBezTo>
                  <a:cubicBezTo>
                    <a:pt x="361" y="143"/>
                    <a:pt x="349" y="152"/>
                    <a:pt x="341" y="154"/>
                  </a:cubicBezTo>
                  <a:cubicBezTo>
                    <a:pt x="342" y="146"/>
                    <a:pt x="357" y="140"/>
                    <a:pt x="357" y="140"/>
                  </a:cubicBezTo>
                  <a:cubicBezTo>
                    <a:pt x="354" y="141"/>
                    <a:pt x="335" y="148"/>
                    <a:pt x="317" y="143"/>
                  </a:cubicBezTo>
                  <a:cubicBezTo>
                    <a:pt x="317" y="143"/>
                    <a:pt x="328" y="143"/>
                    <a:pt x="334" y="139"/>
                  </a:cubicBezTo>
                  <a:cubicBezTo>
                    <a:pt x="325" y="142"/>
                    <a:pt x="316" y="141"/>
                    <a:pt x="315" y="141"/>
                  </a:cubicBezTo>
                  <a:cubicBezTo>
                    <a:pt x="316" y="136"/>
                    <a:pt x="321" y="136"/>
                    <a:pt x="321" y="136"/>
                  </a:cubicBezTo>
                  <a:cubicBezTo>
                    <a:pt x="309" y="135"/>
                    <a:pt x="291" y="124"/>
                    <a:pt x="286" y="113"/>
                  </a:cubicBezTo>
                  <a:cubicBezTo>
                    <a:pt x="271" y="86"/>
                    <a:pt x="292" y="51"/>
                    <a:pt x="322" y="50"/>
                  </a:cubicBezTo>
                  <a:cubicBezTo>
                    <a:pt x="340" y="50"/>
                    <a:pt x="361" y="47"/>
                    <a:pt x="368" y="30"/>
                  </a:cubicBezTo>
                  <a:cubicBezTo>
                    <a:pt x="371" y="37"/>
                    <a:pt x="363" y="44"/>
                    <a:pt x="360" y="46"/>
                  </a:cubicBezTo>
                  <a:cubicBezTo>
                    <a:pt x="368" y="44"/>
                    <a:pt x="370" y="34"/>
                    <a:pt x="371" y="34"/>
                  </a:cubicBezTo>
                  <a:cubicBezTo>
                    <a:pt x="371" y="34"/>
                    <a:pt x="378" y="47"/>
                    <a:pt x="364" y="51"/>
                  </a:cubicBezTo>
                  <a:cubicBezTo>
                    <a:pt x="358" y="53"/>
                    <a:pt x="354" y="52"/>
                    <a:pt x="354" y="52"/>
                  </a:cubicBezTo>
                  <a:cubicBezTo>
                    <a:pt x="354" y="55"/>
                    <a:pt x="374" y="65"/>
                    <a:pt x="383" y="65"/>
                  </a:cubicBezTo>
                  <a:cubicBezTo>
                    <a:pt x="390" y="66"/>
                    <a:pt x="397" y="64"/>
                    <a:pt x="402" y="61"/>
                  </a:cubicBezTo>
                  <a:cubicBezTo>
                    <a:pt x="408" y="58"/>
                    <a:pt x="411" y="52"/>
                    <a:pt x="414" y="46"/>
                  </a:cubicBezTo>
                  <a:cubicBezTo>
                    <a:pt x="414" y="46"/>
                    <a:pt x="415" y="49"/>
                    <a:pt x="414" y="53"/>
                  </a:cubicBezTo>
                  <a:cubicBezTo>
                    <a:pt x="413" y="56"/>
                    <a:pt x="412" y="58"/>
                    <a:pt x="410" y="59"/>
                  </a:cubicBezTo>
                  <a:cubicBezTo>
                    <a:pt x="410" y="59"/>
                    <a:pt x="416" y="57"/>
                    <a:pt x="416" y="48"/>
                  </a:cubicBezTo>
                  <a:cubicBezTo>
                    <a:pt x="417" y="49"/>
                    <a:pt x="418" y="50"/>
                    <a:pt x="419" y="52"/>
                  </a:cubicBezTo>
                  <a:cubicBezTo>
                    <a:pt x="422" y="60"/>
                    <a:pt x="414" y="67"/>
                    <a:pt x="405" y="66"/>
                  </a:cubicBezTo>
                  <a:cubicBezTo>
                    <a:pt x="422" y="76"/>
                    <a:pt x="448" y="58"/>
                    <a:pt x="463" y="76"/>
                  </a:cubicBezTo>
                  <a:cubicBezTo>
                    <a:pt x="465" y="78"/>
                    <a:pt x="468" y="84"/>
                    <a:pt x="468" y="84"/>
                  </a:cubicBezTo>
                  <a:cubicBezTo>
                    <a:pt x="448" y="71"/>
                    <a:pt x="430" y="77"/>
                    <a:pt x="430" y="78"/>
                  </a:cubicBezTo>
                  <a:cubicBezTo>
                    <a:pt x="453" y="75"/>
                    <a:pt x="466" y="87"/>
                    <a:pt x="466" y="87"/>
                  </a:cubicBezTo>
                  <a:cubicBezTo>
                    <a:pt x="466" y="87"/>
                    <a:pt x="450" y="82"/>
                    <a:pt x="433" y="87"/>
                  </a:cubicBezTo>
                  <a:cubicBezTo>
                    <a:pt x="416" y="91"/>
                    <a:pt x="409" y="75"/>
                    <a:pt x="393" y="74"/>
                  </a:cubicBezTo>
                  <a:cubicBezTo>
                    <a:pt x="390" y="74"/>
                    <a:pt x="385" y="74"/>
                    <a:pt x="385" y="74"/>
                  </a:cubicBezTo>
                  <a:cubicBezTo>
                    <a:pt x="385" y="74"/>
                    <a:pt x="397" y="78"/>
                    <a:pt x="401" y="93"/>
                  </a:cubicBezTo>
                  <a:cubicBezTo>
                    <a:pt x="399" y="94"/>
                    <a:pt x="388" y="88"/>
                    <a:pt x="384" y="81"/>
                  </a:cubicBezTo>
                  <a:cubicBezTo>
                    <a:pt x="386" y="89"/>
                    <a:pt x="397" y="95"/>
                    <a:pt x="397" y="95"/>
                  </a:cubicBezTo>
                  <a:cubicBezTo>
                    <a:pt x="397" y="95"/>
                    <a:pt x="394" y="97"/>
                    <a:pt x="388" y="95"/>
                  </a:cubicBezTo>
                  <a:cubicBezTo>
                    <a:pt x="375" y="90"/>
                    <a:pt x="377" y="75"/>
                    <a:pt x="361" y="70"/>
                  </a:cubicBezTo>
                  <a:cubicBezTo>
                    <a:pt x="361" y="70"/>
                    <a:pt x="366" y="79"/>
                    <a:pt x="358" y="89"/>
                  </a:cubicBezTo>
                  <a:cubicBezTo>
                    <a:pt x="353" y="96"/>
                    <a:pt x="347" y="96"/>
                    <a:pt x="347" y="96"/>
                  </a:cubicBezTo>
                  <a:cubicBezTo>
                    <a:pt x="355" y="88"/>
                    <a:pt x="354" y="79"/>
                    <a:pt x="354" y="79"/>
                  </a:cubicBezTo>
                  <a:cubicBezTo>
                    <a:pt x="351" y="91"/>
                    <a:pt x="344" y="95"/>
                    <a:pt x="344" y="95"/>
                  </a:cubicBezTo>
                  <a:cubicBezTo>
                    <a:pt x="344" y="94"/>
                    <a:pt x="345" y="93"/>
                    <a:pt x="346" y="91"/>
                  </a:cubicBezTo>
                  <a:cubicBezTo>
                    <a:pt x="347" y="89"/>
                    <a:pt x="348" y="85"/>
                    <a:pt x="348" y="82"/>
                  </a:cubicBezTo>
                  <a:cubicBezTo>
                    <a:pt x="348" y="69"/>
                    <a:pt x="340" y="56"/>
                    <a:pt x="319" y="60"/>
                  </a:cubicBezTo>
                  <a:cubicBezTo>
                    <a:pt x="308" y="62"/>
                    <a:pt x="299" y="71"/>
                    <a:pt x="296" y="79"/>
                  </a:cubicBezTo>
                  <a:cubicBezTo>
                    <a:pt x="291" y="89"/>
                    <a:pt x="292" y="100"/>
                    <a:pt x="297" y="109"/>
                  </a:cubicBezTo>
                  <a:cubicBezTo>
                    <a:pt x="302" y="117"/>
                    <a:pt x="312" y="122"/>
                    <a:pt x="319" y="126"/>
                  </a:cubicBezTo>
                  <a:cubicBezTo>
                    <a:pt x="346" y="136"/>
                    <a:pt x="377" y="125"/>
                    <a:pt x="401" y="118"/>
                  </a:cubicBezTo>
                  <a:cubicBezTo>
                    <a:pt x="411" y="116"/>
                    <a:pt x="419" y="113"/>
                    <a:pt x="430" y="113"/>
                  </a:cubicBezTo>
                  <a:cubicBezTo>
                    <a:pt x="443" y="114"/>
                    <a:pt x="464" y="121"/>
                    <a:pt x="465" y="148"/>
                  </a:cubicBezTo>
                  <a:cubicBezTo>
                    <a:pt x="465" y="149"/>
                    <a:pt x="481" y="145"/>
                    <a:pt x="485" y="140"/>
                  </a:cubicBezTo>
                  <a:cubicBezTo>
                    <a:pt x="484" y="147"/>
                    <a:pt x="474" y="152"/>
                    <a:pt x="474" y="152"/>
                  </a:cubicBezTo>
                  <a:cubicBezTo>
                    <a:pt x="474" y="152"/>
                    <a:pt x="478" y="153"/>
                    <a:pt x="486" y="146"/>
                  </a:cubicBezTo>
                  <a:cubicBezTo>
                    <a:pt x="486" y="161"/>
                    <a:pt x="466" y="167"/>
                    <a:pt x="462" y="168"/>
                  </a:cubicBezTo>
                  <a:cubicBezTo>
                    <a:pt x="462" y="168"/>
                    <a:pt x="462" y="168"/>
                    <a:pt x="462" y="168"/>
                  </a:cubicBezTo>
                  <a:cubicBezTo>
                    <a:pt x="470" y="171"/>
                    <a:pt x="479" y="172"/>
                    <a:pt x="488" y="17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C7C6EF99-BC15-49AE-872E-EEB4A8F40711}"/>
                </a:ext>
              </a:extLst>
            </p:cNvPr>
            <p:cNvSpPr>
              <a:spLocks/>
            </p:cNvSpPr>
            <p:nvPr userDrawn="1"/>
          </p:nvSpPr>
          <p:spPr bwMode="auto">
            <a:xfrm>
              <a:off x="741363" y="676275"/>
              <a:ext cx="100013" cy="39688"/>
            </a:xfrm>
            <a:custGeom>
              <a:avLst/>
              <a:gdLst>
                <a:gd name="T0" fmla="*/ 85 w 110"/>
                <a:gd name="T1" fmla="*/ 16 h 44"/>
                <a:gd name="T2" fmla="*/ 91 w 110"/>
                <a:gd name="T3" fmla="*/ 6 h 44"/>
                <a:gd name="T4" fmla="*/ 71 w 110"/>
                <a:gd name="T5" fmla="*/ 15 h 44"/>
                <a:gd name="T6" fmla="*/ 73 w 110"/>
                <a:gd name="T7" fmla="*/ 0 h 44"/>
                <a:gd name="T8" fmla="*/ 53 w 110"/>
                <a:gd name="T9" fmla="*/ 15 h 44"/>
                <a:gd name="T10" fmla="*/ 54 w 110"/>
                <a:gd name="T11" fmla="*/ 2 h 44"/>
                <a:gd name="T12" fmla="*/ 34 w 110"/>
                <a:gd name="T13" fmla="*/ 20 h 44"/>
                <a:gd name="T14" fmla="*/ 35 w 110"/>
                <a:gd name="T15" fmla="*/ 6 h 44"/>
                <a:gd name="T16" fmla="*/ 19 w 110"/>
                <a:gd name="T17" fmla="*/ 26 h 44"/>
                <a:gd name="T18" fmla="*/ 0 w 110"/>
                <a:gd name="T19" fmla="*/ 41 h 44"/>
                <a:gd name="T20" fmla="*/ 20 w 110"/>
                <a:gd name="T21" fmla="*/ 34 h 44"/>
                <a:gd name="T22" fmla="*/ 85 w 110"/>
                <a:gd name="T23" fmla="*/ 22 h 44"/>
                <a:gd name="T24" fmla="*/ 110 w 110"/>
                <a:gd name="T25" fmla="*/ 30 h 44"/>
                <a:gd name="T26" fmla="*/ 85 w 110"/>
                <a:gd name="T27"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44">
                  <a:moveTo>
                    <a:pt x="85" y="16"/>
                  </a:moveTo>
                  <a:cubicBezTo>
                    <a:pt x="85" y="15"/>
                    <a:pt x="91" y="13"/>
                    <a:pt x="91" y="6"/>
                  </a:cubicBezTo>
                  <a:cubicBezTo>
                    <a:pt x="91" y="5"/>
                    <a:pt x="81" y="14"/>
                    <a:pt x="71" y="15"/>
                  </a:cubicBezTo>
                  <a:cubicBezTo>
                    <a:pt x="71" y="15"/>
                    <a:pt x="74" y="9"/>
                    <a:pt x="73" y="0"/>
                  </a:cubicBezTo>
                  <a:cubicBezTo>
                    <a:pt x="73" y="0"/>
                    <a:pt x="64" y="13"/>
                    <a:pt x="53" y="15"/>
                  </a:cubicBezTo>
                  <a:cubicBezTo>
                    <a:pt x="53" y="15"/>
                    <a:pt x="55" y="8"/>
                    <a:pt x="54" y="2"/>
                  </a:cubicBezTo>
                  <a:cubicBezTo>
                    <a:pt x="54" y="1"/>
                    <a:pt x="44" y="16"/>
                    <a:pt x="34" y="20"/>
                  </a:cubicBezTo>
                  <a:cubicBezTo>
                    <a:pt x="34" y="20"/>
                    <a:pt x="38" y="9"/>
                    <a:pt x="35" y="6"/>
                  </a:cubicBezTo>
                  <a:cubicBezTo>
                    <a:pt x="35" y="6"/>
                    <a:pt x="24" y="21"/>
                    <a:pt x="19" y="26"/>
                  </a:cubicBezTo>
                  <a:cubicBezTo>
                    <a:pt x="14" y="31"/>
                    <a:pt x="0" y="41"/>
                    <a:pt x="0" y="41"/>
                  </a:cubicBezTo>
                  <a:cubicBezTo>
                    <a:pt x="0" y="41"/>
                    <a:pt x="2" y="44"/>
                    <a:pt x="20" y="34"/>
                  </a:cubicBezTo>
                  <a:cubicBezTo>
                    <a:pt x="37" y="24"/>
                    <a:pt x="64" y="17"/>
                    <a:pt x="85" y="22"/>
                  </a:cubicBezTo>
                  <a:cubicBezTo>
                    <a:pt x="94" y="24"/>
                    <a:pt x="110" y="30"/>
                    <a:pt x="110" y="30"/>
                  </a:cubicBezTo>
                  <a:cubicBezTo>
                    <a:pt x="101" y="20"/>
                    <a:pt x="88" y="17"/>
                    <a:pt x="85" y="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57F1BB7F-01D8-4DF4-A9C8-605F5195D8BB}"/>
                </a:ext>
              </a:extLst>
            </p:cNvPr>
            <p:cNvSpPr>
              <a:spLocks/>
            </p:cNvSpPr>
            <p:nvPr userDrawn="1"/>
          </p:nvSpPr>
          <p:spPr bwMode="auto">
            <a:xfrm>
              <a:off x="715963" y="561975"/>
              <a:ext cx="22225" cy="14288"/>
            </a:xfrm>
            <a:custGeom>
              <a:avLst/>
              <a:gdLst>
                <a:gd name="T0" fmla="*/ 6 w 26"/>
                <a:gd name="T1" fmla="*/ 13 h 17"/>
                <a:gd name="T2" fmla="*/ 26 w 26"/>
                <a:gd name="T3" fmla="*/ 2 h 17"/>
                <a:gd name="T4" fmla="*/ 16 w 26"/>
                <a:gd name="T5" fmla="*/ 1 h 17"/>
                <a:gd name="T6" fmla="*/ 6 w 26"/>
                <a:gd name="T7" fmla="*/ 13 h 17"/>
              </a:gdLst>
              <a:ahLst/>
              <a:cxnLst>
                <a:cxn ang="0">
                  <a:pos x="T0" y="T1"/>
                </a:cxn>
                <a:cxn ang="0">
                  <a:pos x="T2" y="T3"/>
                </a:cxn>
                <a:cxn ang="0">
                  <a:pos x="T4" y="T5"/>
                </a:cxn>
                <a:cxn ang="0">
                  <a:pos x="T6" y="T7"/>
                </a:cxn>
              </a:cxnLst>
              <a:rect l="0" t="0" r="r" b="b"/>
              <a:pathLst>
                <a:path w="26" h="17">
                  <a:moveTo>
                    <a:pt x="6" y="13"/>
                  </a:moveTo>
                  <a:cubicBezTo>
                    <a:pt x="12" y="17"/>
                    <a:pt x="14" y="2"/>
                    <a:pt x="26" y="2"/>
                  </a:cubicBezTo>
                  <a:cubicBezTo>
                    <a:pt x="26" y="2"/>
                    <a:pt x="23" y="0"/>
                    <a:pt x="16" y="1"/>
                  </a:cubicBezTo>
                  <a:cubicBezTo>
                    <a:pt x="9" y="2"/>
                    <a:pt x="0" y="9"/>
                    <a:pt x="6" y="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E0646F8D-148A-4C96-A731-114706A2115B}"/>
                </a:ext>
              </a:extLst>
            </p:cNvPr>
            <p:cNvSpPr>
              <a:spLocks/>
            </p:cNvSpPr>
            <p:nvPr userDrawn="1"/>
          </p:nvSpPr>
          <p:spPr bwMode="auto">
            <a:xfrm>
              <a:off x="631825" y="549275"/>
              <a:ext cx="15875" cy="14288"/>
            </a:xfrm>
            <a:custGeom>
              <a:avLst/>
              <a:gdLst>
                <a:gd name="T0" fmla="*/ 0 w 17"/>
                <a:gd name="T1" fmla="*/ 1 h 16"/>
                <a:gd name="T2" fmla="*/ 15 w 17"/>
                <a:gd name="T3" fmla="*/ 16 h 16"/>
                <a:gd name="T4" fmla="*/ 0 w 17"/>
                <a:gd name="T5" fmla="*/ 1 h 16"/>
              </a:gdLst>
              <a:ahLst/>
              <a:cxnLst>
                <a:cxn ang="0">
                  <a:pos x="T0" y="T1"/>
                </a:cxn>
                <a:cxn ang="0">
                  <a:pos x="T2" y="T3"/>
                </a:cxn>
                <a:cxn ang="0">
                  <a:pos x="T4" y="T5"/>
                </a:cxn>
              </a:cxnLst>
              <a:rect l="0" t="0" r="r" b="b"/>
              <a:pathLst>
                <a:path w="17" h="16">
                  <a:moveTo>
                    <a:pt x="0" y="1"/>
                  </a:moveTo>
                  <a:cubicBezTo>
                    <a:pt x="8" y="5"/>
                    <a:pt x="6" y="16"/>
                    <a:pt x="15" y="16"/>
                  </a:cubicBezTo>
                  <a:cubicBezTo>
                    <a:pt x="17" y="7"/>
                    <a:pt x="7"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069E5A15-9CF2-4967-A8EB-5DDFB8EC85CE}"/>
                </a:ext>
              </a:extLst>
            </p:cNvPr>
            <p:cNvSpPr>
              <a:spLocks noEditPoints="1"/>
            </p:cNvSpPr>
            <p:nvPr userDrawn="1"/>
          </p:nvSpPr>
          <p:spPr bwMode="auto">
            <a:xfrm>
              <a:off x="655638" y="549275"/>
              <a:ext cx="25400" cy="22225"/>
            </a:xfrm>
            <a:custGeom>
              <a:avLst/>
              <a:gdLst>
                <a:gd name="T0" fmla="*/ 11 w 28"/>
                <a:gd name="T1" fmla="*/ 21 h 26"/>
                <a:gd name="T2" fmla="*/ 21 w 28"/>
                <a:gd name="T3" fmla="*/ 26 h 26"/>
                <a:gd name="T4" fmla="*/ 25 w 28"/>
                <a:gd name="T5" fmla="*/ 20 h 26"/>
                <a:gd name="T6" fmla="*/ 26 w 28"/>
                <a:gd name="T7" fmla="*/ 0 h 26"/>
                <a:gd name="T8" fmla="*/ 18 w 28"/>
                <a:gd name="T9" fmla="*/ 4 h 26"/>
                <a:gd name="T10" fmla="*/ 10 w 28"/>
                <a:gd name="T11" fmla="*/ 5 h 26"/>
                <a:gd name="T12" fmla="*/ 0 w 28"/>
                <a:gd name="T13" fmla="*/ 12 h 26"/>
                <a:gd name="T14" fmla="*/ 3 w 28"/>
                <a:gd name="T15" fmla="*/ 12 h 26"/>
                <a:gd name="T16" fmla="*/ 11 w 28"/>
                <a:gd name="T17" fmla="*/ 21 h 26"/>
                <a:gd name="T18" fmla="*/ 21 w 28"/>
                <a:gd name="T19" fmla="*/ 10 h 26"/>
                <a:gd name="T20" fmla="*/ 18 w 28"/>
                <a:gd name="T21" fmla="*/ 19 h 26"/>
                <a:gd name="T22" fmla="*/ 21 w 28"/>
                <a:gd name="T23" fmla="*/ 10 h 26"/>
                <a:gd name="T24" fmla="*/ 10 w 28"/>
                <a:gd name="T25" fmla="*/ 9 h 26"/>
                <a:gd name="T26" fmla="*/ 13 w 28"/>
                <a:gd name="T27" fmla="*/ 9 h 26"/>
                <a:gd name="T28" fmla="*/ 12 w 28"/>
                <a:gd name="T29" fmla="*/ 11 h 26"/>
                <a:gd name="T30" fmla="*/ 12 w 28"/>
                <a:gd name="T31" fmla="*/ 13 h 26"/>
                <a:gd name="T32" fmla="*/ 10 w 28"/>
                <a:gd name="T33"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6">
                  <a:moveTo>
                    <a:pt x="11" y="21"/>
                  </a:moveTo>
                  <a:cubicBezTo>
                    <a:pt x="14" y="24"/>
                    <a:pt x="21" y="26"/>
                    <a:pt x="21" y="26"/>
                  </a:cubicBezTo>
                  <a:cubicBezTo>
                    <a:pt x="21" y="26"/>
                    <a:pt x="23" y="23"/>
                    <a:pt x="25" y="20"/>
                  </a:cubicBezTo>
                  <a:cubicBezTo>
                    <a:pt x="27" y="15"/>
                    <a:pt x="28" y="3"/>
                    <a:pt x="26" y="0"/>
                  </a:cubicBezTo>
                  <a:cubicBezTo>
                    <a:pt x="26" y="0"/>
                    <a:pt x="22" y="5"/>
                    <a:pt x="18" y="4"/>
                  </a:cubicBezTo>
                  <a:cubicBezTo>
                    <a:pt x="15" y="5"/>
                    <a:pt x="13" y="5"/>
                    <a:pt x="10" y="5"/>
                  </a:cubicBezTo>
                  <a:cubicBezTo>
                    <a:pt x="6" y="5"/>
                    <a:pt x="1" y="7"/>
                    <a:pt x="0" y="12"/>
                  </a:cubicBezTo>
                  <a:cubicBezTo>
                    <a:pt x="0" y="12"/>
                    <a:pt x="2" y="12"/>
                    <a:pt x="3" y="12"/>
                  </a:cubicBezTo>
                  <a:cubicBezTo>
                    <a:pt x="7" y="12"/>
                    <a:pt x="8" y="18"/>
                    <a:pt x="11" y="21"/>
                  </a:cubicBezTo>
                  <a:close/>
                  <a:moveTo>
                    <a:pt x="21" y="10"/>
                  </a:moveTo>
                  <a:cubicBezTo>
                    <a:pt x="25" y="13"/>
                    <a:pt x="21" y="18"/>
                    <a:pt x="18" y="19"/>
                  </a:cubicBezTo>
                  <a:cubicBezTo>
                    <a:pt x="17" y="12"/>
                    <a:pt x="21" y="10"/>
                    <a:pt x="21" y="10"/>
                  </a:cubicBezTo>
                  <a:close/>
                  <a:moveTo>
                    <a:pt x="10" y="9"/>
                  </a:moveTo>
                  <a:cubicBezTo>
                    <a:pt x="11" y="8"/>
                    <a:pt x="13" y="8"/>
                    <a:pt x="13" y="9"/>
                  </a:cubicBezTo>
                  <a:cubicBezTo>
                    <a:pt x="13" y="9"/>
                    <a:pt x="13" y="10"/>
                    <a:pt x="12" y="11"/>
                  </a:cubicBezTo>
                  <a:cubicBezTo>
                    <a:pt x="12" y="12"/>
                    <a:pt x="12" y="13"/>
                    <a:pt x="12" y="13"/>
                  </a:cubicBezTo>
                  <a:cubicBezTo>
                    <a:pt x="10" y="12"/>
                    <a:pt x="9" y="10"/>
                    <a:pt x="10" y="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E966F462-D407-4863-8958-4B3C80AA8871}"/>
                </a:ext>
              </a:extLst>
            </p:cNvPr>
            <p:cNvSpPr>
              <a:spLocks/>
            </p:cNvSpPr>
            <p:nvPr userDrawn="1"/>
          </p:nvSpPr>
          <p:spPr bwMode="auto">
            <a:xfrm>
              <a:off x="685800" y="542925"/>
              <a:ext cx="11113" cy="15875"/>
            </a:xfrm>
            <a:custGeom>
              <a:avLst/>
              <a:gdLst>
                <a:gd name="T0" fmla="*/ 5 w 13"/>
                <a:gd name="T1" fmla="*/ 0 h 18"/>
                <a:gd name="T2" fmla="*/ 2 w 13"/>
                <a:gd name="T3" fmla="*/ 18 h 18"/>
                <a:gd name="T4" fmla="*/ 5 w 13"/>
                <a:gd name="T5" fmla="*/ 0 h 18"/>
              </a:gdLst>
              <a:ahLst/>
              <a:cxnLst>
                <a:cxn ang="0">
                  <a:pos x="T0" y="T1"/>
                </a:cxn>
                <a:cxn ang="0">
                  <a:pos x="T2" y="T3"/>
                </a:cxn>
                <a:cxn ang="0">
                  <a:pos x="T4" y="T5"/>
                </a:cxn>
              </a:cxnLst>
              <a:rect l="0" t="0" r="r" b="b"/>
              <a:pathLst>
                <a:path w="13" h="18">
                  <a:moveTo>
                    <a:pt x="5" y="0"/>
                  </a:moveTo>
                  <a:cubicBezTo>
                    <a:pt x="0" y="0"/>
                    <a:pt x="1" y="12"/>
                    <a:pt x="2" y="18"/>
                  </a:cubicBezTo>
                  <a:cubicBezTo>
                    <a:pt x="4" y="12"/>
                    <a:pt x="13" y="0"/>
                    <a:pt x="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DFCF0BEB-2064-47B3-BF78-65B412DEBE52}"/>
                </a:ext>
              </a:extLst>
            </p:cNvPr>
            <p:cNvSpPr>
              <a:spLocks noEditPoints="1"/>
            </p:cNvSpPr>
            <p:nvPr userDrawn="1"/>
          </p:nvSpPr>
          <p:spPr bwMode="auto">
            <a:xfrm>
              <a:off x="690563" y="550863"/>
              <a:ext cx="25400" cy="25400"/>
            </a:xfrm>
            <a:custGeom>
              <a:avLst/>
              <a:gdLst>
                <a:gd name="T0" fmla="*/ 0 w 27"/>
                <a:gd name="T1" fmla="*/ 25 h 27"/>
                <a:gd name="T2" fmla="*/ 11 w 27"/>
                <a:gd name="T3" fmla="*/ 26 h 27"/>
                <a:gd name="T4" fmla="*/ 23 w 27"/>
                <a:gd name="T5" fmla="*/ 23 h 27"/>
                <a:gd name="T6" fmla="*/ 26 w 27"/>
                <a:gd name="T7" fmla="*/ 24 h 27"/>
                <a:gd name="T8" fmla="*/ 20 w 27"/>
                <a:gd name="T9" fmla="*/ 13 h 27"/>
                <a:gd name="T10" fmla="*/ 14 w 27"/>
                <a:gd name="T11" fmla="*/ 8 h 27"/>
                <a:gd name="T12" fmla="*/ 10 w 27"/>
                <a:gd name="T13" fmla="*/ 0 h 27"/>
                <a:gd name="T14" fmla="*/ 0 w 27"/>
                <a:gd name="T15" fmla="*/ 18 h 27"/>
                <a:gd name="T16" fmla="*/ 0 w 27"/>
                <a:gd name="T17" fmla="*/ 25 h 27"/>
                <a:gd name="T18" fmla="*/ 15 w 27"/>
                <a:gd name="T19" fmla="*/ 14 h 27"/>
                <a:gd name="T20" fmla="*/ 18 w 27"/>
                <a:gd name="T21" fmla="*/ 16 h 27"/>
                <a:gd name="T22" fmla="*/ 15 w 27"/>
                <a:gd name="T23" fmla="*/ 19 h 27"/>
                <a:gd name="T24" fmla="*/ 16 w 27"/>
                <a:gd name="T25" fmla="*/ 17 h 27"/>
                <a:gd name="T26" fmla="*/ 15 w 27"/>
                <a:gd name="T27" fmla="*/ 14 h 27"/>
                <a:gd name="T28" fmla="*/ 8 w 27"/>
                <a:gd name="T29" fmla="*/ 11 h 27"/>
                <a:gd name="T30" fmla="*/ 6 w 27"/>
                <a:gd name="T31" fmla="*/ 21 h 27"/>
                <a:gd name="T32" fmla="*/ 8 w 27"/>
                <a:gd name="T33"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7">
                  <a:moveTo>
                    <a:pt x="0" y="25"/>
                  </a:moveTo>
                  <a:cubicBezTo>
                    <a:pt x="0" y="25"/>
                    <a:pt x="7" y="27"/>
                    <a:pt x="11" y="26"/>
                  </a:cubicBezTo>
                  <a:cubicBezTo>
                    <a:pt x="15" y="25"/>
                    <a:pt x="19" y="21"/>
                    <a:pt x="23" y="23"/>
                  </a:cubicBezTo>
                  <a:cubicBezTo>
                    <a:pt x="24" y="23"/>
                    <a:pt x="26" y="24"/>
                    <a:pt x="26" y="24"/>
                  </a:cubicBezTo>
                  <a:cubicBezTo>
                    <a:pt x="27" y="20"/>
                    <a:pt x="24" y="15"/>
                    <a:pt x="20" y="13"/>
                  </a:cubicBezTo>
                  <a:cubicBezTo>
                    <a:pt x="18" y="11"/>
                    <a:pt x="16" y="10"/>
                    <a:pt x="14" y="8"/>
                  </a:cubicBezTo>
                  <a:cubicBezTo>
                    <a:pt x="11" y="6"/>
                    <a:pt x="10" y="0"/>
                    <a:pt x="10" y="0"/>
                  </a:cubicBezTo>
                  <a:cubicBezTo>
                    <a:pt x="6" y="2"/>
                    <a:pt x="0" y="12"/>
                    <a:pt x="0" y="18"/>
                  </a:cubicBezTo>
                  <a:cubicBezTo>
                    <a:pt x="0" y="22"/>
                    <a:pt x="0" y="25"/>
                    <a:pt x="0" y="25"/>
                  </a:cubicBezTo>
                  <a:close/>
                  <a:moveTo>
                    <a:pt x="15" y="14"/>
                  </a:moveTo>
                  <a:cubicBezTo>
                    <a:pt x="16" y="14"/>
                    <a:pt x="17" y="15"/>
                    <a:pt x="18" y="16"/>
                  </a:cubicBezTo>
                  <a:cubicBezTo>
                    <a:pt x="18" y="18"/>
                    <a:pt x="16" y="19"/>
                    <a:pt x="15" y="19"/>
                  </a:cubicBezTo>
                  <a:cubicBezTo>
                    <a:pt x="15" y="19"/>
                    <a:pt x="15" y="18"/>
                    <a:pt x="16" y="17"/>
                  </a:cubicBezTo>
                  <a:cubicBezTo>
                    <a:pt x="16" y="16"/>
                    <a:pt x="15" y="14"/>
                    <a:pt x="15" y="14"/>
                  </a:cubicBezTo>
                  <a:close/>
                  <a:moveTo>
                    <a:pt x="8" y="11"/>
                  </a:moveTo>
                  <a:cubicBezTo>
                    <a:pt x="8" y="11"/>
                    <a:pt x="11" y="16"/>
                    <a:pt x="6" y="21"/>
                  </a:cubicBezTo>
                  <a:cubicBezTo>
                    <a:pt x="4" y="19"/>
                    <a:pt x="4" y="12"/>
                    <a:pt x="8" y="1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4" name="Group 3">
            <a:extLst>
              <a:ext uri="{FF2B5EF4-FFF2-40B4-BE49-F238E27FC236}">
                <a16:creationId xmlns:a16="http://schemas.microsoft.com/office/drawing/2014/main" id="{34FFFA8C-A240-2649-AD71-299F3D912EC3}"/>
              </a:ext>
            </a:extLst>
          </p:cNvPr>
          <p:cNvGrpSpPr/>
          <p:nvPr userDrawn="1"/>
        </p:nvGrpSpPr>
        <p:grpSpPr>
          <a:xfrm>
            <a:off x="1336675" y="930275"/>
            <a:ext cx="1085850" cy="228600"/>
            <a:chOff x="1336675" y="930275"/>
            <a:chExt cx="1085850" cy="228600"/>
          </a:xfrm>
        </p:grpSpPr>
        <p:sp>
          <p:nvSpPr>
            <p:cNvPr id="20" name="Freeform 17">
              <a:extLst>
                <a:ext uri="{FF2B5EF4-FFF2-40B4-BE49-F238E27FC236}">
                  <a16:creationId xmlns:a16="http://schemas.microsoft.com/office/drawing/2014/main" id="{5314EBE4-1A6D-4234-8ABC-CF36F2E651DE}"/>
                </a:ext>
              </a:extLst>
            </p:cNvPr>
            <p:cNvSpPr>
              <a:spLocks/>
            </p:cNvSpPr>
            <p:nvPr userDrawn="1"/>
          </p:nvSpPr>
          <p:spPr bwMode="auto">
            <a:xfrm>
              <a:off x="1336675" y="930275"/>
              <a:ext cx="66675" cy="87313"/>
            </a:xfrm>
            <a:custGeom>
              <a:avLst/>
              <a:gdLst>
                <a:gd name="T0" fmla="*/ 0 w 42"/>
                <a:gd name="T1" fmla="*/ 0 h 55"/>
                <a:gd name="T2" fmla="*/ 42 w 42"/>
                <a:gd name="T3" fmla="*/ 0 h 55"/>
                <a:gd name="T4" fmla="*/ 42 w 42"/>
                <a:gd name="T5" fmla="*/ 8 h 55"/>
                <a:gd name="T6" fmla="*/ 25 w 42"/>
                <a:gd name="T7" fmla="*/ 8 h 55"/>
                <a:gd name="T8" fmla="*/ 25 w 42"/>
                <a:gd name="T9" fmla="*/ 55 h 55"/>
                <a:gd name="T10" fmla="*/ 17 w 42"/>
                <a:gd name="T11" fmla="*/ 55 h 55"/>
                <a:gd name="T12" fmla="*/ 17 w 42"/>
                <a:gd name="T13" fmla="*/ 8 h 55"/>
                <a:gd name="T14" fmla="*/ 0 w 42"/>
                <a:gd name="T15" fmla="*/ 8 h 55"/>
                <a:gd name="T16" fmla="*/ 0 w 42"/>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5">
                  <a:moveTo>
                    <a:pt x="0" y="0"/>
                  </a:moveTo>
                  <a:lnTo>
                    <a:pt x="42" y="0"/>
                  </a:lnTo>
                  <a:lnTo>
                    <a:pt x="42" y="8"/>
                  </a:lnTo>
                  <a:lnTo>
                    <a:pt x="25" y="8"/>
                  </a:lnTo>
                  <a:lnTo>
                    <a:pt x="25" y="55"/>
                  </a:lnTo>
                  <a:lnTo>
                    <a:pt x="17" y="55"/>
                  </a:lnTo>
                  <a:lnTo>
                    <a:pt x="17" y="8"/>
                  </a:lnTo>
                  <a:lnTo>
                    <a:pt x="0" y="8"/>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0D87F547-D468-4C6B-99A9-A41F4D20F281}"/>
                </a:ext>
              </a:extLst>
            </p:cNvPr>
            <p:cNvSpPr>
              <a:spLocks/>
            </p:cNvSpPr>
            <p:nvPr userDrawn="1"/>
          </p:nvSpPr>
          <p:spPr bwMode="auto">
            <a:xfrm>
              <a:off x="1416050" y="930275"/>
              <a:ext cx="55563" cy="87313"/>
            </a:xfrm>
            <a:custGeom>
              <a:avLst/>
              <a:gdLst>
                <a:gd name="T0" fmla="*/ 14 w 61"/>
                <a:gd name="T1" fmla="*/ 96 h 96"/>
                <a:gd name="T2" fmla="*/ 0 w 61"/>
                <a:gd name="T3" fmla="*/ 96 h 96"/>
                <a:gd name="T4" fmla="*/ 0 w 61"/>
                <a:gd name="T5" fmla="*/ 0 h 96"/>
                <a:gd name="T6" fmla="*/ 14 w 61"/>
                <a:gd name="T7" fmla="*/ 0 h 96"/>
                <a:gd name="T8" fmla="*/ 14 w 61"/>
                <a:gd name="T9" fmla="*/ 36 h 96"/>
                <a:gd name="T10" fmla="*/ 15 w 61"/>
                <a:gd name="T11" fmla="*/ 36 h 96"/>
                <a:gd name="T12" fmla="*/ 36 w 61"/>
                <a:gd name="T13" fmla="*/ 23 h 96"/>
                <a:gd name="T14" fmla="*/ 61 w 61"/>
                <a:gd name="T15" fmla="*/ 50 h 96"/>
                <a:gd name="T16" fmla="*/ 61 w 61"/>
                <a:gd name="T17" fmla="*/ 96 h 96"/>
                <a:gd name="T18" fmla="*/ 47 w 61"/>
                <a:gd name="T19" fmla="*/ 96 h 96"/>
                <a:gd name="T20" fmla="*/ 47 w 61"/>
                <a:gd name="T21" fmla="*/ 52 h 96"/>
                <a:gd name="T22" fmla="*/ 31 w 61"/>
                <a:gd name="T23" fmla="*/ 35 h 96"/>
                <a:gd name="T24" fmla="*/ 14 w 61"/>
                <a:gd name="T25" fmla="*/ 53 h 96"/>
                <a:gd name="T26" fmla="*/ 14 w 61"/>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6">
                  <a:moveTo>
                    <a:pt x="14" y="96"/>
                  </a:moveTo>
                  <a:cubicBezTo>
                    <a:pt x="0" y="96"/>
                    <a:pt x="0" y="96"/>
                    <a:pt x="0" y="96"/>
                  </a:cubicBezTo>
                  <a:cubicBezTo>
                    <a:pt x="0" y="0"/>
                    <a:pt x="0" y="0"/>
                    <a:pt x="0" y="0"/>
                  </a:cubicBezTo>
                  <a:cubicBezTo>
                    <a:pt x="14" y="0"/>
                    <a:pt x="14" y="0"/>
                    <a:pt x="14" y="0"/>
                  </a:cubicBezTo>
                  <a:cubicBezTo>
                    <a:pt x="14" y="36"/>
                    <a:pt x="14" y="36"/>
                    <a:pt x="14" y="36"/>
                  </a:cubicBezTo>
                  <a:cubicBezTo>
                    <a:pt x="15" y="36"/>
                    <a:pt x="15" y="36"/>
                    <a:pt x="15" y="36"/>
                  </a:cubicBezTo>
                  <a:cubicBezTo>
                    <a:pt x="18" y="28"/>
                    <a:pt x="25" y="23"/>
                    <a:pt x="36" y="23"/>
                  </a:cubicBezTo>
                  <a:cubicBezTo>
                    <a:pt x="51" y="23"/>
                    <a:pt x="61" y="32"/>
                    <a:pt x="61" y="50"/>
                  </a:cubicBezTo>
                  <a:cubicBezTo>
                    <a:pt x="61" y="96"/>
                    <a:pt x="61" y="96"/>
                    <a:pt x="61" y="96"/>
                  </a:cubicBezTo>
                  <a:cubicBezTo>
                    <a:pt x="47" y="96"/>
                    <a:pt x="47" y="96"/>
                    <a:pt x="47" y="96"/>
                  </a:cubicBezTo>
                  <a:cubicBezTo>
                    <a:pt x="47" y="52"/>
                    <a:pt x="47" y="52"/>
                    <a:pt x="47" y="52"/>
                  </a:cubicBezTo>
                  <a:cubicBezTo>
                    <a:pt x="47" y="42"/>
                    <a:pt x="41" y="35"/>
                    <a:pt x="31" y="35"/>
                  </a:cubicBezTo>
                  <a:cubicBezTo>
                    <a:pt x="21" y="35"/>
                    <a:pt x="14" y="42"/>
                    <a:pt x="14" y="53"/>
                  </a:cubicBezTo>
                  <a:lnTo>
                    <a:pt x="14" y="9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55ED87E8-54B8-4C66-873C-791F0C5F1FD4}"/>
                </a:ext>
              </a:extLst>
            </p:cNvPr>
            <p:cNvSpPr>
              <a:spLocks noEditPoints="1"/>
            </p:cNvSpPr>
            <p:nvPr userDrawn="1"/>
          </p:nvSpPr>
          <p:spPr bwMode="auto">
            <a:xfrm>
              <a:off x="1482725" y="950913"/>
              <a:ext cx="60325" cy="68263"/>
            </a:xfrm>
            <a:custGeom>
              <a:avLst/>
              <a:gdLst>
                <a:gd name="T0" fmla="*/ 0 w 66"/>
                <a:gd name="T1" fmla="*/ 38 h 75"/>
                <a:gd name="T2" fmla="*/ 34 w 66"/>
                <a:gd name="T3" fmla="*/ 0 h 75"/>
                <a:gd name="T4" fmla="*/ 66 w 66"/>
                <a:gd name="T5" fmla="*/ 36 h 75"/>
                <a:gd name="T6" fmla="*/ 66 w 66"/>
                <a:gd name="T7" fmla="*/ 41 h 75"/>
                <a:gd name="T8" fmla="*/ 14 w 66"/>
                <a:gd name="T9" fmla="*/ 41 h 75"/>
                <a:gd name="T10" fmla="*/ 35 w 66"/>
                <a:gd name="T11" fmla="*/ 63 h 75"/>
                <a:gd name="T12" fmla="*/ 51 w 66"/>
                <a:gd name="T13" fmla="*/ 53 h 75"/>
                <a:gd name="T14" fmla="*/ 65 w 66"/>
                <a:gd name="T15" fmla="*/ 55 h 75"/>
                <a:gd name="T16" fmla="*/ 35 w 66"/>
                <a:gd name="T17" fmla="*/ 75 h 75"/>
                <a:gd name="T18" fmla="*/ 0 w 66"/>
                <a:gd name="T19" fmla="*/ 38 h 75"/>
                <a:gd name="T20" fmla="*/ 52 w 66"/>
                <a:gd name="T21" fmla="*/ 31 h 75"/>
                <a:gd name="T22" fmla="*/ 34 w 66"/>
                <a:gd name="T23" fmla="*/ 12 h 75"/>
                <a:gd name="T24" fmla="*/ 14 w 66"/>
                <a:gd name="T25" fmla="*/ 31 h 75"/>
                <a:gd name="T26" fmla="*/ 52 w 66"/>
                <a:gd name="T27"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75">
                  <a:moveTo>
                    <a:pt x="0" y="38"/>
                  </a:moveTo>
                  <a:cubicBezTo>
                    <a:pt x="0" y="16"/>
                    <a:pt x="14" y="0"/>
                    <a:pt x="34" y="0"/>
                  </a:cubicBezTo>
                  <a:cubicBezTo>
                    <a:pt x="50" y="0"/>
                    <a:pt x="66" y="10"/>
                    <a:pt x="66" y="36"/>
                  </a:cubicBezTo>
                  <a:cubicBezTo>
                    <a:pt x="66" y="41"/>
                    <a:pt x="66" y="41"/>
                    <a:pt x="66" y="41"/>
                  </a:cubicBezTo>
                  <a:cubicBezTo>
                    <a:pt x="14" y="41"/>
                    <a:pt x="14" y="41"/>
                    <a:pt x="14" y="41"/>
                  </a:cubicBezTo>
                  <a:cubicBezTo>
                    <a:pt x="15" y="55"/>
                    <a:pt x="23" y="63"/>
                    <a:pt x="35" y="63"/>
                  </a:cubicBezTo>
                  <a:cubicBezTo>
                    <a:pt x="43" y="63"/>
                    <a:pt x="49" y="60"/>
                    <a:pt x="51" y="53"/>
                  </a:cubicBezTo>
                  <a:cubicBezTo>
                    <a:pt x="65" y="55"/>
                    <a:pt x="65" y="55"/>
                    <a:pt x="65" y="55"/>
                  </a:cubicBezTo>
                  <a:cubicBezTo>
                    <a:pt x="61" y="67"/>
                    <a:pt x="50" y="75"/>
                    <a:pt x="35" y="75"/>
                  </a:cubicBezTo>
                  <a:cubicBezTo>
                    <a:pt x="13" y="75"/>
                    <a:pt x="0" y="60"/>
                    <a:pt x="0" y="38"/>
                  </a:cubicBezTo>
                  <a:close/>
                  <a:moveTo>
                    <a:pt x="52" y="31"/>
                  </a:moveTo>
                  <a:cubicBezTo>
                    <a:pt x="52" y="20"/>
                    <a:pt x="45" y="12"/>
                    <a:pt x="34" y="12"/>
                  </a:cubicBezTo>
                  <a:cubicBezTo>
                    <a:pt x="22" y="12"/>
                    <a:pt x="15" y="21"/>
                    <a:pt x="14" y="31"/>
                  </a:cubicBezTo>
                  <a:lnTo>
                    <a:pt x="52" y="3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DD61C171-FB6C-4489-9341-1895FFDB5C8E}"/>
                </a:ext>
              </a:extLst>
            </p:cNvPr>
            <p:cNvSpPr>
              <a:spLocks/>
            </p:cNvSpPr>
            <p:nvPr userDrawn="1"/>
          </p:nvSpPr>
          <p:spPr bwMode="auto">
            <a:xfrm>
              <a:off x="1582738" y="930275"/>
              <a:ext cx="76200" cy="88900"/>
            </a:xfrm>
            <a:custGeom>
              <a:avLst/>
              <a:gdLst>
                <a:gd name="T0" fmla="*/ 68 w 83"/>
                <a:gd name="T1" fmla="*/ 32 h 98"/>
                <a:gd name="T2" fmla="*/ 43 w 83"/>
                <a:gd name="T3" fmla="*/ 13 h 98"/>
                <a:gd name="T4" fmla="*/ 15 w 83"/>
                <a:gd name="T5" fmla="*/ 49 h 98"/>
                <a:gd name="T6" fmla="*/ 43 w 83"/>
                <a:gd name="T7" fmla="*/ 85 h 98"/>
                <a:gd name="T8" fmla="*/ 68 w 83"/>
                <a:gd name="T9" fmla="*/ 66 h 98"/>
                <a:gd name="T10" fmla="*/ 83 w 83"/>
                <a:gd name="T11" fmla="*/ 66 h 98"/>
                <a:gd name="T12" fmla="*/ 43 w 83"/>
                <a:gd name="T13" fmla="*/ 98 h 98"/>
                <a:gd name="T14" fmla="*/ 0 w 83"/>
                <a:gd name="T15" fmla="*/ 49 h 98"/>
                <a:gd name="T16" fmla="*/ 43 w 83"/>
                <a:gd name="T17" fmla="*/ 0 h 98"/>
                <a:gd name="T18" fmla="*/ 83 w 83"/>
                <a:gd name="T19" fmla="*/ 32 h 98"/>
                <a:gd name="T20" fmla="*/ 68 w 83"/>
                <a:gd name="T2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8">
                  <a:moveTo>
                    <a:pt x="68" y="32"/>
                  </a:moveTo>
                  <a:cubicBezTo>
                    <a:pt x="66" y="20"/>
                    <a:pt x="56" y="13"/>
                    <a:pt x="43" y="13"/>
                  </a:cubicBezTo>
                  <a:cubicBezTo>
                    <a:pt x="27" y="13"/>
                    <a:pt x="15" y="26"/>
                    <a:pt x="15" y="49"/>
                  </a:cubicBezTo>
                  <a:cubicBezTo>
                    <a:pt x="15" y="73"/>
                    <a:pt x="27" y="85"/>
                    <a:pt x="43" y="85"/>
                  </a:cubicBezTo>
                  <a:cubicBezTo>
                    <a:pt x="56" y="85"/>
                    <a:pt x="66" y="79"/>
                    <a:pt x="68" y="66"/>
                  </a:cubicBezTo>
                  <a:cubicBezTo>
                    <a:pt x="83" y="66"/>
                    <a:pt x="83" y="66"/>
                    <a:pt x="83" y="66"/>
                  </a:cubicBezTo>
                  <a:cubicBezTo>
                    <a:pt x="80" y="85"/>
                    <a:pt x="64" y="98"/>
                    <a:pt x="43" y="98"/>
                  </a:cubicBezTo>
                  <a:cubicBezTo>
                    <a:pt x="18" y="98"/>
                    <a:pt x="0" y="80"/>
                    <a:pt x="0" y="49"/>
                  </a:cubicBezTo>
                  <a:cubicBezTo>
                    <a:pt x="0" y="18"/>
                    <a:pt x="18" y="0"/>
                    <a:pt x="43" y="0"/>
                  </a:cubicBezTo>
                  <a:cubicBezTo>
                    <a:pt x="64" y="0"/>
                    <a:pt x="80" y="12"/>
                    <a:pt x="83" y="32"/>
                  </a:cubicBezTo>
                  <a:lnTo>
                    <a:pt x="68" y="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7B6F3F07-D68E-421C-A27F-533CACFCF89C}"/>
                </a:ext>
              </a:extLst>
            </p:cNvPr>
            <p:cNvSpPr>
              <a:spLocks/>
            </p:cNvSpPr>
            <p:nvPr userDrawn="1"/>
          </p:nvSpPr>
          <p:spPr bwMode="auto">
            <a:xfrm>
              <a:off x="1671638" y="930275"/>
              <a:ext cx="55563" cy="87313"/>
            </a:xfrm>
            <a:custGeom>
              <a:avLst/>
              <a:gdLst>
                <a:gd name="T0" fmla="*/ 14 w 61"/>
                <a:gd name="T1" fmla="*/ 96 h 96"/>
                <a:gd name="T2" fmla="*/ 0 w 61"/>
                <a:gd name="T3" fmla="*/ 96 h 96"/>
                <a:gd name="T4" fmla="*/ 0 w 61"/>
                <a:gd name="T5" fmla="*/ 0 h 96"/>
                <a:gd name="T6" fmla="*/ 14 w 61"/>
                <a:gd name="T7" fmla="*/ 0 h 96"/>
                <a:gd name="T8" fmla="*/ 14 w 61"/>
                <a:gd name="T9" fmla="*/ 36 h 96"/>
                <a:gd name="T10" fmla="*/ 15 w 61"/>
                <a:gd name="T11" fmla="*/ 36 h 96"/>
                <a:gd name="T12" fmla="*/ 36 w 61"/>
                <a:gd name="T13" fmla="*/ 23 h 96"/>
                <a:gd name="T14" fmla="*/ 61 w 61"/>
                <a:gd name="T15" fmla="*/ 50 h 96"/>
                <a:gd name="T16" fmla="*/ 61 w 61"/>
                <a:gd name="T17" fmla="*/ 96 h 96"/>
                <a:gd name="T18" fmla="*/ 47 w 61"/>
                <a:gd name="T19" fmla="*/ 96 h 96"/>
                <a:gd name="T20" fmla="*/ 47 w 61"/>
                <a:gd name="T21" fmla="*/ 52 h 96"/>
                <a:gd name="T22" fmla="*/ 31 w 61"/>
                <a:gd name="T23" fmla="*/ 35 h 96"/>
                <a:gd name="T24" fmla="*/ 14 w 61"/>
                <a:gd name="T25" fmla="*/ 53 h 96"/>
                <a:gd name="T26" fmla="*/ 14 w 61"/>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6">
                  <a:moveTo>
                    <a:pt x="14" y="96"/>
                  </a:moveTo>
                  <a:cubicBezTo>
                    <a:pt x="0" y="96"/>
                    <a:pt x="0" y="96"/>
                    <a:pt x="0" y="96"/>
                  </a:cubicBezTo>
                  <a:cubicBezTo>
                    <a:pt x="0" y="0"/>
                    <a:pt x="0" y="0"/>
                    <a:pt x="0" y="0"/>
                  </a:cubicBezTo>
                  <a:cubicBezTo>
                    <a:pt x="14" y="0"/>
                    <a:pt x="14" y="0"/>
                    <a:pt x="14" y="0"/>
                  </a:cubicBezTo>
                  <a:cubicBezTo>
                    <a:pt x="14" y="36"/>
                    <a:pt x="14" y="36"/>
                    <a:pt x="14" y="36"/>
                  </a:cubicBezTo>
                  <a:cubicBezTo>
                    <a:pt x="15" y="36"/>
                    <a:pt x="15" y="36"/>
                    <a:pt x="15" y="36"/>
                  </a:cubicBezTo>
                  <a:cubicBezTo>
                    <a:pt x="18" y="28"/>
                    <a:pt x="25" y="23"/>
                    <a:pt x="36" y="23"/>
                  </a:cubicBezTo>
                  <a:cubicBezTo>
                    <a:pt x="51" y="23"/>
                    <a:pt x="61" y="32"/>
                    <a:pt x="61" y="50"/>
                  </a:cubicBezTo>
                  <a:cubicBezTo>
                    <a:pt x="61" y="96"/>
                    <a:pt x="61" y="96"/>
                    <a:pt x="61" y="96"/>
                  </a:cubicBezTo>
                  <a:cubicBezTo>
                    <a:pt x="47" y="96"/>
                    <a:pt x="47" y="96"/>
                    <a:pt x="47" y="96"/>
                  </a:cubicBezTo>
                  <a:cubicBezTo>
                    <a:pt x="47" y="52"/>
                    <a:pt x="47" y="52"/>
                    <a:pt x="47" y="52"/>
                  </a:cubicBezTo>
                  <a:cubicBezTo>
                    <a:pt x="47" y="42"/>
                    <a:pt x="41" y="35"/>
                    <a:pt x="31" y="35"/>
                  </a:cubicBezTo>
                  <a:cubicBezTo>
                    <a:pt x="21" y="35"/>
                    <a:pt x="14" y="42"/>
                    <a:pt x="14" y="53"/>
                  </a:cubicBezTo>
                  <a:lnTo>
                    <a:pt x="14" y="9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46002AB3-E00D-4B60-9AAD-91CE723DD0BA}"/>
                </a:ext>
              </a:extLst>
            </p:cNvPr>
            <p:cNvSpPr>
              <a:spLocks noEditPoints="1"/>
            </p:cNvSpPr>
            <p:nvPr userDrawn="1"/>
          </p:nvSpPr>
          <p:spPr bwMode="auto">
            <a:xfrm>
              <a:off x="1738313" y="950913"/>
              <a:ext cx="53975" cy="68263"/>
            </a:xfrm>
            <a:custGeom>
              <a:avLst/>
              <a:gdLst>
                <a:gd name="T0" fmla="*/ 0 w 60"/>
                <a:gd name="T1" fmla="*/ 53 h 75"/>
                <a:gd name="T2" fmla="*/ 28 w 60"/>
                <a:gd name="T3" fmla="*/ 31 h 75"/>
                <a:gd name="T4" fmla="*/ 46 w 60"/>
                <a:gd name="T5" fmla="*/ 25 h 75"/>
                <a:gd name="T6" fmla="*/ 46 w 60"/>
                <a:gd name="T7" fmla="*/ 24 h 75"/>
                <a:gd name="T8" fmla="*/ 32 w 60"/>
                <a:gd name="T9" fmla="*/ 12 h 75"/>
                <a:gd name="T10" fmla="*/ 16 w 60"/>
                <a:gd name="T11" fmla="*/ 22 h 75"/>
                <a:gd name="T12" fmla="*/ 2 w 60"/>
                <a:gd name="T13" fmla="*/ 19 h 75"/>
                <a:gd name="T14" fmla="*/ 32 w 60"/>
                <a:gd name="T15" fmla="*/ 0 h 75"/>
                <a:gd name="T16" fmla="*/ 60 w 60"/>
                <a:gd name="T17" fmla="*/ 25 h 75"/>
                <a:gd name="T18" fmla="*/ 60 w 60"/>
                <a:gd name="T19" fmla="*/ 73 h 75"/>
                <a:gd name="T20" fmla="*/ 46 w 60"/>
                <a:gd name="T21" fmla="*/ 73 h 75"/>
                <a:gd name="T22" fmla="*/ 46 w 60"/>
                <a:gd name="T23" fmla="*/ 63 h 75"/>
                <a:gd name="T24" fmla="*/ 46 w 60"/>
                <a:gd name="T25" fmla="*/ 63 h 75"/>
                <a:gd name="T26" fmla="*/ 25 w 60"/>
                <a:gd name="T27" fmla="*/ 75 h 75"/>
                <a:gd name="T28" fmla="*/ 0 w 60"/>
                <a:gd name="T29" fmla="*/ 53 h 75"/>
                <a:gd name="T30" fmla="*/ 46 w 60"/>
                <a:gd name="T31" fmla="*/ 47 h 75"/>
                <a:gd name="T32" fmla="*/ 46 w 60"/>
                <a:gd name="T33" fmla="*/ 38 h 75"/>
                <a:gd name="T34" fmla="*/ 29 w 60"/>
                <a:gd name="T35" fmla="*/ 42 h 75"/>
                <a:gd name="T36" fmla="*/ 14 w 60"/>
                <a:gd name="T37" fmla="*/ 53 h 75"/>
                <a:gd name="T38" fmla="*/ 28 w 60"/>
                <a:gd name="T39" fmla="*/ 64 h 75"/>
                <a:gd name="T40" fmla="*/ 46 w 60"/>
                <a:gd name="T41" fmla="*/ 4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75">
                  <a:moveTo>
                    <a:pt x="0" y="53"/>
                  </a:moveTo>
                  <a:cubicBezTo>
                    <a:pt x="0" y="36"/>
                    <a:pt x="14" y="33"/>
                    <a:pt x="28" y="31"/>
                  </a:cubicBezTo>
                  <a:cubicBezTo>
                    <a:pt x="41" y="30"/>
                    <a:pt x="46" y="30"/>
                    <a:pt x="46" y="25"/>
                  </a:cubicBezTo>
                  <a:cubicBezTo>
                    <a:pt x="46" y="24"/>
                    <a:pt x="46" y="24"/>
                    <a:pt x="46" y="24"/>
                  </a:cubicBezTo>
                  <a:cubicBezTo>
                    <a:pt x="46" y="16"/>
                    <a:pt x="41" y="12"/>
                    <a:pt x="32" y="12"/>
                  </a:cubicBezTo>
                  <a:cubicBezTo>
                    <a:pt x="23" y="12"/>
                    <a:pt x="18" y="17"/>
                    <a:pt x="16" y="22"/>
                  </a:cubicBezTo>
                  <a:cubicBezTo>
                    <a:pt x="2" y="19"/>
                    <a:pt x="2" y="19"/>
                    <a:pt x="2" y="19"/>
                  </a:cubicBezTo>
                  <a:cubicBezTo>
                    <a:pt x="7" y="5"/>
                    <a:pt x="19" y="0"/>
                    <a:pt x="32" y="0"/>
                  </a:cubicBezTo>
                  <a:cubicBezTo>
                    <a:pt x="44" y="0"/>
                    <a:pt x="60" y="4"/>
                    <a:pt x="60" y="25"/>
                  </a:cubicBezTo>
                  <a:cubicBezTo>
                    <a:pt x="60" y="73"/>
                    <a:pt x="60" y="73"/>
                    <a:pt x="60" y="73"/>
                  </a:cubicBezTo>
                  <a:cubicBezTo>
                    <a:pt x="46" y="73"/>
                    <a:pt x="46" y="73"/>
                    <a:pt x="46" y="73"/>
                  </a:cubicBezTo>
                  <a:cubicBezTo>
                    <a:pt x="46" y="63"/>
                    <a:pt x="46" y="63"/>
                    <a:pt x="46" y="63"/>
                  </a:cubicBezTo>
                  <a:cubicBezTo>
                    <a:pt x="46" y="63"/>
                    <a:pt x="46" y="63"/>
                    <a:pt x="46" y="63"/>
                  </a:cubicBezTo>
                  <a:cubicBezTo>
                    <a:pt x="43" y="69"/>
                    <a:pt x="37" y="75"/>
                    <a:pt x="25" y="75"/>
                  </a:cubicBezTo>
                  <a:cubicBezTo>
                    <a:pt x="11" y="75"/>
                    <a:pt x="0" y="67"/>
                    <a:pt x="0" y="53"/>
                  </a:cubicBezTo>
                  <a:close/>
                  <a:moveTo>
                    <a:pt x="46" y="47"/>
                  </a:moveTo>
                  <a:cubicBezTo>
                    <a:pt x="46" y="38"/>
                    <a:pt x="46" y="38"/>
                    <a:pt x="46" y="38"/>
                  </a:cubicBezTo>
                  <a:cubicBezTo>
                    <a:pt x="44" y="40"/>
                    <a:pt x="33" y="41"/>
                    <a:pt x="29" y="42"/>
                  </a:cubicBezTo>
                  <a:cubicBezTo>
                    <a:pt x="21" y="43"/>
                    <a:pt x="14" y="46"/>
                    <a:pt x="14" y="53"/>
                  </a:cubicBezTo>
                  <a:cubicBezTo>
                    <a:pt x="14" y="60"/>
                    <a:pt x="20" y="64"/>
                    <a:pt x="28" y="64"/>
                  </a:cubicBezTo>
                  <a:cubicBezTo>
                    <a:pt x="39" y="64"/>
                    <a:pt x="46" y="56"/>
                    <a:pt x="46" y="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29100972-FEEA-4CDB-B7B3-5DDE4B327B0D}"/>
                </a:ext>
              </a:extLst>
            </p:cNvPr>
            <p:cNvSpPr>
              <a:spLocks/>
            </p:cNvSpPr>
            <p:nvPr userDrawn="1"/>
          </p:nvSpPr>
          <p:spPr bwMode="auto">
            <a:xfrm>
              <a:off x="1808163" y="950913"/>
              <a:ext cx="34925" cy="66675"/>
            </a:xfrm>
            <a:custGeom>
              <a:avLst/>
              <a:gdLst>
                <a:gd name="T0" fmla="*/ 0 w 38"/>
                <a:gd name="T1" fmla="*/ 1 h 73"/>
                <a:gd name="T2" fmla="*/ 13 w 38"/>
                <a:gd name="T3" fmla="*/ 1 h 73"/>
                <a:gd name="T4" fmla="*/ 13 w 38"/>
                <a:gd name="T5" fmla="*/ 13 h 73"/>
                <a:gd name="T6" fmla="*/ 14 w 38"/>
                <a:gd name="T7" fmla="*/ 13 h 73"/>
                <a:gd name="T8" fmla="*/ 32 w 38"/>
                <a:gd name="T9" fmla="*/ 0 h 73"/>
                <a:gd name="T10" fmla="*/ 38 w 38"/>
                <a:gd name="T11" fmla="*/ 0 h 73"/>
                <a:gd name="T12" fmla="*/ 38 w 38"/>
                <a:gd name="T13" fmla="*/ 14 h 73"/>
                <a:gd name="T14" fmla="*/ 31 w 38"/>
                <a:gd name="T15" fmla="*/ 13 h 73"/>
                <a:gd name="T16" fmla="*/ 14 w 38"/>
                <a:gd name="T17" fmla="*/ 29 h 73"/>
                <a:gd name="T18" fmla="*/ 14 w 38"/>
                <a:gd name="T19" fmla="*/ 73 h 73"/>
                <a:gd name="T20" fmla="*/ 0 w 38"/>
                <a:gd name="T21" fmla="*/ 73 h 73"/>
                <a:gd name="T22" fmla="*/ 0 w 38"/>
                <a:gd name="T23"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3">
                  <a:moveTo>
                    <a:pt x="0" y="1"/>
                  </a:moveTo>
                  <a:cubicBezTo>
                    <a:pt x="13" y="1"/>
                    <a:pt x="13" y="1"/>
                    <a:pt x="13" y="1"/>
                  </a:cubicBezTo>
                  <a:cubicBezTo>
                    <a:pt x="13" y="13"/>
                    <a:pt x="13" y="13"/>
                    <a:pt x="13" y="13"/>
                  </a:cubicBezTo>
                  <a:cubicBezTo>
                    <a:pt x="14" y="13"/>
                    <a:pt x="14" y="13"/>
                    <a:pt x="14" y="13"/>
                  </a:cubicBezTo>
                  <a:cubicBezTo>
                    <a:pt x="17" y="5"/>
                    <a:pt x="24" y="0"/>
                    <a:pt x="32" y="0"/>
                  </a:cubicBezTo>
                  <a:cubicBezTo>
                    <a:pt x="34" y="0"/>
                    <a:pt x="37" y="0"/>
                    <a:pt x="38" y="0"/>
                  </a:cubicBezTo>
                  <a:cubicBezTo>
                    <a:pt x="38" y="14"/>
                    <a:pt x="38" y="14"/>
                    <a:pt x="38" y="14"/>
                  </a:cubicBezTo>
                  <a:cubicBezTo>
                    <a:pt x="37" y="14"/>
                    <a:pt x="34" y="13"/>
                    <a:pt x="31" y="13"/>
                  </a:cubicBezTo>
                  <a:cubicBezTo>
                    <a:pt x="21" y="13"/>
                    <a:pt x="14" y="20"/>
                    <a:pt x="14" y="29"/>
                  </a:cubicBezTo>
                  <a:cubicBezTo>
                    <a:pt x="14" y="73"/>
                    <a:pt x="14" y="73"/>
                    <a:pt x="14" y="73"/>
                  </a:cubicBezTo>
                  <a:cubicBezTo>
                    <a:pt x="0" y="73"/>
                    <a:pt x="0" y="73"/>
                    <a:pt x="0" y="73"/>
                  </a:cubicBezTo>
                  <a:lnTo>
                    <a:pt x="0" y="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6AB192B7-4671-4B1B-B33D-49632226F7A0}"/>
                </a:ext>
              </a:extLst>
            </p:cNvPr>
            <p:cNvSpPr>
              <a:spLocks/>
            </p:cNvSpPr>
            <p:nvPr userDrawn="1"/>
          </p:nvSpPr>
          <p:spPr bwMode="auto">
            <a:xfrm>
              <a:off x="1851025" y="936625"/>
              <a:ext cx="36513" cy="82550"/>
            </a:xfrm>
            <a:custGeom>
              <a:avLst/>
              <a:gdLst>
                <a:gd name="T0" fmla="*/ 39 w 41"/>
                <a:gd name="T1" fmla="*/ 28 h 90"/>
                <a:gd name="T2" fmla="*/ 25 w 41"/>
                <a:gd name="T3" fmla="*/ 28 h 90"/>
                <a:gd name="T4" fmla="*/ 25 w 41"/>
                <a:gd name="T5" fmla="*/ 68 h 90"/>
                <a:gd name="T6" fmla="*/ 33 w 41"/>
                <a:gd name="T7" fmla="*/ 78 h 90"/>
                <a:gd name="T8" fmla="*/ 38 w 41"/>
                <a:gd name="T9" fmla="*/ 77 h 90"/>
                <a:gd name="T10" fmla="*/ 41 w 41"/>
                <a:gd name="T11" fmla="*/ 89 h 90"/>
                <a:gd name="T12" fmla="*/ 32 w 41"/>
                <a:gd name="T13" fmla="*/ 90 h 90"/>
                <a:gd name="T14" fmla="*/ 11 w 41"/>
                <a:gd name="T15" fmla="*/ 71 h 90"/>
                <a:gd name="T16" fmla="*/ 11 w 41"/>
                <a:gd name="T17" fmla="*/ 28 h 90"/>
                <a:gd name="T18" fmla="*/ 0 w 41"/>
                <a:gd name="T19" fmla="*/ 28 h 90"/>
                <a:gd name="T20" fmla="*/ 0 w 41"/>
                <a:gd name="T21" fmla="*/ 17 h 90"/>
                <a:gd name="T22" fmla="*/ 11 w 41"/>
                <a:gd name="T23" fmla="*/ 17 h 90"/>
                <a:gd name="T24" fmla="*/ 11 w 41"/>
                <a:gd name="T25" fmla="*/ 0 h 90"/>
                <a:gd name="T26" fmla="*/ 25 w 41"/>
                <a:gd name="T27" fmla="*/ 0 h 90"/>
                <a:gd name="T28" fmla="*/ 25 w 41"/>
                <a:gd name="T29" fmla="*/ 17 h 90"/>
                <a:gd name="T30" fmla="*/ 39 w 41"/>
                <a:gd name="T31" fmla="*/ 17 h 90"/>
                <a:gd name="T32" fmla="*/ 39 w 41"/>
                <a:gd name="T33" fmla="*/ 2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90">
                  <a:moveTo>
                    <a:pt x="39" y="28"/>
                  </a:moveTo>
                  <a:cubicBezTo>
                    <a:pt x="25" y="28"/>
                    <a:pt x="25" y="28"/>
                    <a:pt x="25" y="28"/>
                  </a:cubicBezTo>
                  <a:cubicBezTo>
                    <a:pt x="25" y="68"/>
                    <a:pt x="25" y="68"/>
                    <a:pt x="25" y="68"/>
                  </a:cubicBezTo>
                  <a:cubicBezTo>
                    <a:pt x="25" y="76"/>
                    <a:pt x="29" y="78"/>
                    <a:pt x="33" y="78"/>
                  </a:cubicBezTo>
                  <a:cubicBezTo>
                    <a:pt x="35" y="78"/>
                    <a:pt x="37" y="77"/>
                    <a:pt x="38" y="77"/>
                  </a:cubicBezTo>
                  <a:cubicBezTo>
                    <a:pt x="41" y="89"/>
                    <a:pt x="41" y="89"/>
                    <a:pt x="41" y="89"/>
                  </a:cubicBezTo>
                  <a:cubicBezTo>
                    <a:pt x="39" y="89"/>
                    <a:pt x="36" y="90"/>
                    <a:pt x="32" y="90"/>
                  </a:cubicBezTo>
                  <a:cubicBezTo>
                    <a:pt x="21" y="90"/>
                    <a:pt x="11" y="84"/>
                    <a:pt x="11" y="71"/>
                  </a:cubicBezTo>
                  <a:cubicBezTo>
                    <a:pt x="11" y="28"/>
                    <a:pt x="11" y="28"/>
                    <a:pt x="11" y="28"/>
                  </a:cubicBezTo>
                  <a:cubicBezTo>
                    <a:pt x="0" y="28"/>
                    <a:pt x="0" y="28"/>
                    <a:pt x="0" y="28"/>
                  </a:cubicBezTo>
                  <a:cubicBezTo>
                    <a:pt x="0" y="17"/>
                    <a:pt x="0" y="17"/>
                    <a:pt x="0" y="17"/>
                  </a:cubicBezTo>
                  <a:cubicBezTo>
                    <a:pt x="11" y="17"/>
                    <a:pt x="11" y="17"/>
                    <a:pt x="11" y="17"/>
                  </a:cubicBezTo>
                  <a:cubicBezTo>
                    <a:pt x="11" y="0"/>
                    <a:pt x="11" y="0"/>
                    <a:pt x="11" y="0"/>
                  </a:cubicBezTo>
                  <a:cubicBezTo>
                    <a:pt x="25" y="0"/>
                    <a:pt x="25" y="0"/>
                    <a:pt x="25" y="0"/>
                  </a:cubicBezTo>
                  <a:cubicBezTo>
                    <a:pt x="25" y="17"/>
                    <a:pt x="25" y="17"/>
                    <a:pt x="25" y="17"/>
                  </a:cubicBezTo>
                  <a:cubicBezTo>
                    <a:pt x="39" y="17"/>
                    <a:pt x="39" y="17"/>
                    <a:pt x="39" y="17"/>
                  </a:cubicBezTo>
                  <a:lnTo>
                    <a:pt x="39"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8AA8D97E-B183-4CCA-AA87-486152FBAFCF}"/>
                </a:ext>
              </a:extLst>
            </p:cNvPr>
            <p:cNvSpPr>
              <a:spLocks noEditPoints="1"/>
            </p:cNvSpPr>
            <p:nvPr userDrawn="1"/>
          </p:nvSpPr>
          <p:spPr bwMode="auto">
            <a:xfrm>
              <a:off x="1895475" y="950913"/>
              <a:ext cx="58738" cy="68263"/>
            </a:xfrm>
            <a:custGeom>
              <a:avLst/>
              <a:gdLst>
                <a:gd name="T0" fmla="*/ 0 w 65"/>
                <a:gd name="T1" fmla="*/ 38 h 75"/>
                <a:gd name="T2" fmla="*/ 33 w 65"/>
                <a:gd name="T3" fmla="*/ 0 h 75"/>
                <a:gd name="T4" fmla="*/ 65 w 65"/>
                <a:gd name="T5" fmla="*/ 36 h 75"/>
                <a:gd name="T6" fmla="*/ 65 w 65"/>
                <a:gd name="T7" fmla="*/ 41 h 75"/>
                <a:gd name="T8" fmla="*/ 14 w 65"/>
                <a:gd name="T9" fmla="*/ 41 h 75"/>
                <a:gd name="T10" fmla="*/ 34 w 65"/>
                <a:gd name="T11" fmla="*/ 63 h 75"/>
                <a:gd name="T12" fmla="*/ 51 w 65"/>
                <a:gd name="T13" fmla="*/ 53 h 75"/>
                <a:gd name="T14" fmla="*/ 64 w 65"/>
                <a:gd name="T15" fmla="*/ 55 h 75"/>
                <a:gd name="T16" fmla="*/ 34 w 65"/>
                <a:gd name="T17" fmla="*/ 75 h 75"/>
                <a:gd name="T18" fmla="*/ 0 w 65"/>
                <a:gd name="T19" fmla="*/ 38 h 75"/>
                <a:gd name="T20" fmla="*/ 51 w 65"/>
                <a:gd name="T21" fmla="*/ 31 h 75"/>
                <a:gd name="T22" fmla="*/ 33 w 65"/>
                <a:gd name="T23" fmla="*/ 12 h 75"/>
                <a:gd name="T24" fmla="*/ 14 w 65"/>
                <a:gd name="T25" fmla="*/ 31 h 75"/>
                <a:gd name="T26" fmla="*/ 51 w 65"/>
                <a:gd name="T27"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5">
                  <a:moveTo>
                    <a:pt x="0" y="38"/>
                  </a:moveTo>
                  <a:cubicBezTo>
                    <a:pt x="0" y="16"/>
                    <a:pt x="13" y="0"/>
                    <a:pt x="33" y="0"/>
                  </a:cubicBezTo>
                  <a:cubicBezTo>
                    <a:pt x="49" y="0"/>
                    <a:pt x="65" y="10"/>
                    <a:pt x="65" y="36"/>
                  </a:cubicBezTo>
                  <a:cubicBezTo>
                    <a:pt x="65" y="41"/>
                    <a:pt x="65" y="41"/>
                    <a:pt x="65" y="41"/>
                  </a:cubicBezTo>
                  <a:cubicBezTo>
                    <a:pt x="14" y="41"/>
                    <a:pt x="14" y="41"/>
                    <a:pt x="14" y="41"/>
                  </a:cubicBezTo>
                  <a:cubicBezTo>
                    <a:pt x="14" y="55"/>
                    <a:pt x="22" y="63"/>
                    <a:pt x="34" y="63"/>
                  </a:cubicBezTo>
                  <a:cubicBezTo>
                    <a:pt x="42" y="63"/>
                    <a:pt x="48" y="60"/>
                    <a:pt x="51" y="53"/>
                  </a:cubicBezTo>
                  <a:cubicBezTo>
                    <a:pt x="64" y="55"/>
                    <a:pt x="64" y="55"/>
                    <a:pt x="64" y="55"/>
                  </a:cubicBezTo>
                  <a:cubicBezTo>
                    <a:pt x="61" y="67"/>
                    <a:pt x="50" y="75"/>
                    <a:pt x="34" y="75"/>
                  </a:cubicBezTo>
                  <a:cubicBezTo>
                    <a:pt x="13" y="75"/>
                    <a:pt x="0" y="60"/>
                    <a:pt x="0" y="38"/>
                  </a:cubicBezTo>
                  <a:close/>
                  <a:moveTo>
                    <a:pt x="51" y="31"/>
                  </a:moveTo>
                  <a:cubicBezTo>
                    <a:pt x="51" y="20"/>
                    <a:pt x="44" y="12"/>
                    <a:pt x="33" y="12"/>
                  </a:cubicBezTo>
                  <a:cubicBezTo>
                    <a:pt x="22" y="12"/>
                    <a:pt x="14" y="21"/>
                    <a:pt x="14" y="31"/>
                  </a:cubicBezTo>
                  <a:lnTo>
                    <a:pt x="51" y="3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DA786BA3-4327-427E-90AD-910E5146CEDF}"/>
                </a:ext>
              </a:extLst>
            </p:cNvPr>
            <p:cNvSpPr>
              <a:spLocks/>
            </p:cNvSpPr>
            <p:nvPr userDrawn="1"/>
          </p:nvSpPr>
          <p:spPr bwMode="auto">
            <a:xfrm>
              <a:off x="1966913" y="950913"/>
              <a:ext cx="34925" cy="66675"/>
            </a:xfrm>
            <a:custGeom>
              <a:avLst/>
              <a:gdLst>
                <a:gd name="T0" fmla="*/ 0 w 38"/>
                <a:gd name="T1" fmla="*/ 1 h 73"/>
                <a:gd name="T2" fmla="*/ 13 w 38"/>
                <a:gd name="T3" fmla="*/ 1 h 73"/>
                <a:gd name="T4" fmla="*/ 13 w 38"/>
                <a:gd name="T5" fmla="*/ 13 h 73"/>
                <a:gd name="T6" fmla="*/ 14 w 38"/>
                <a:gd name="T7" fmla="*/ 13 h 73"/>
                <a:gd name="T8" fmla="*/ 32 w 38"/>
                <a:gd name="T9" fmla="*/ 0 h 73"/>
                <a:gd name="T10" fmla="*/ 38 w 38"/>
                <a:gd name="T11" fmla="*/ 0 h 73"/>
                <a:gd name="T12" fmla="*/ 38 w 38"/>
                <a:gd name="T13" fmla="*/ 14 h 73"/>
                <a:gd name="T14" fmla="*/ 31 w 38"/>
                <a:gd name="T15" fmla="*/ 13 h 73"/>
                <a:gd name="T16" fmla="*/ 14 w 38"/>
                <a:gd name="T17" fmla="*/ 29 h 73"/>
                <a:gd name="T18" fmla="*/ 14 w 38"/>
                <a:gd name="T19" fmla="*/ 73 h 73"/>
                <a:gd name="T20" fmla="*/ 0 w 38"/>
                <a:gd name="T21" fmla="*/ 73 h 73"/>
                <a:gd name="T22" fmla="*/ 0 w 38"/>
                <a:gd name="T23"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3">
                  <a:moveTo>
                    <a:pt x="0" y="1"/>
                  </a:moveTo>
                  <a:cubicBezTo>
                    <a:pt x="13" y="1"/>
                    <a:pt x="13" y="1"/>
                    <a:pt x="13" y="1"/>
                  </a:cubicBezTo>
                  <a:cubicBezTo>
                    <a:pt x="13" y="13"/>
                    <a:pt x="13" y="13"/>
                    <a:pt x="13" y="13"/>
                  </a:cubicBezTo>
                  <a:cubicBezTo>
                    <a:pt x="14" y="13"/>
                    <a:pt x="14" y="13"/>
                    <a:pt x="14" y="13"/>
                  </a:cubicBezTo>
                  <a:cubicBezTo>
                    <a:pt x="17" y="5"/>
                    <a:pt x="24" y="0"/>
                    <a:pt x="32" y="0"/>
                  </a:cubicBezTo>
                  <a:cubicBezTo>
                    <a:pt x="34" y="0"/>
                    <a:pt x="37" y="0"/>
                    <a:pt x="38" y="0"/>
                  </a:cubicBezTo>
                  <a:cubicBezTo>
                    <a:pt x="38" y="14"/>
                    <a:pt x="38" y="14"/>
                    <a:pt x="38" y="14"/>
                  </a:cubicBezTo>
                  <a:cubicBezTo>
                    <a:pt x="37" y="14"/>
                    <a:pt x="34" y="13"/>
                    <a:pt x="31" y="13"/>
                  </a:cubicBezTo>
                  <a:cubicBezTo>
                    <a:pt x="21" y="13"/>
                    <a:pt x="14" y="20"/>
                    <a:pt x="14" y="29"/>
                  </a:cubicBezTo>
                  <a:cubicBezTo>
                    <a:pt x="14" y="73"/>
                    <a:pt x="14" y="73"/>
                    <a:pt x="14" y="73"/>
                  </a:cubicBezTo>
                  <a:cubicBezTo>
                    <a:pt x="0" y="73"/>
                    <a:pt x="0" y="73"/>
                    <a:pt x="0" y="73"/>
                  </a:cubicBezTo>
                  <a:lnTo>
                    <a:pt x="0" y="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57C2F426-D072-47CA-9D97-9753B9DF4D94}"/>
                </a:ext>
              </a:extLst>
            </p:cNvPr>
            <p:cNvSpPr>
              <a:spLocks noEditPoints="1"/>
            </p:cNvSpPr>
            <p:nvPr userDrawn="1"/>
          </p:nvSpPr>
          <p:spPr bwMode="auto">
            <a:xfrm>
              <a:off x="2006600" y="950913"/>
              <a:ext cx="58738" cy="68263"/>
            </a:xfrm>
            <a:custGeom>
              <a:avLst/>
              <a:gdLst>
                <a:gd name="T0" fmla="*/ 0 w 65"/>
                <a:gd name="T1" fmla="*/ 38 h 75"/>
                <a:gd name="T2" fmla="*/ 33 w 65"/>
                <a:gd name="T3" fmla="*/ 0 h 75"/>
                <a:gd name="T4" fmla="*/ 65 w 65"/>
                <a:gd name="T5" fmla="*/ 36 h 75"/>
                <a:gd name="T6" fmla="*/ 65 w 65"/>
                <a:gd name="T7" fmla="*/ 41 h 75"/>
                <a:gd name="T8" fmla="*/ 13 w 65"/>
                <a:gd name="T9" fmla="*/ 41 h 75"/>
                <a:gd name="T10" fmla="*/ 34 w 65"/>
                <a:gd name="T11" fmla="*/ 63 h 75"/>
                <a:gd name="T12" fmla="*/ 51 w 65"/>
                <a:gd name="T13" fmla="*/ 53 h 75"/>
                <a:gd name="T14" fmla="*/ 64 w 65"/>
                <a:gd name="T15" fmla="*/ 55 h 75"/>
                <a:gd name="T16" fmla="*/ 34 w 65"/>
                <a:gd name="T17" fmla="*/ 75 h 75"/>
                <a:gd name="T18" fmla="*/ 0 w 65"/>
                <a:gd name="T19" fmla="*/ 38 h 75"/>
                <a:gd name="T20" fmla="*/ 51 w 65"/>
                <a:gd name="T21" fmla="*/ 31 h 75"/>
                <a:gd name="T22" fmla="*/ 33 w 65"/>
                <a:gd name="T23" fmla="*/ 12 h 75"/>
                <a:gd name="T24" fmla="*/ 14 w 65"/>
                <a:gd name="T25" fmla="*/ 31 h 75"/>
                <a:gd name="T26" fmla="*/ 51 w 65"/>
                <a:gd name="T27"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5">
                  <a:moveTo>
                    <a:pt x="0" y="38"/>
                  </a:moveTo>
                  <a:cubicBezTo>
                    <a:pt x="0" y="16"/>
                    <a:pt x="13" y="0"/>
                    <a:pt x="33" y="0"/>
                  </a:cubicBezTo>
                  <a:cubicBezTo>
                    <a:pt x="49" y="0"/>
                    <a:pt x="65" y="10"/>
                    <a:pt x="65" y="36"/>
                  </a:cubicBezTo>
                  <a:cubicBezTo>
                    <a:pt x="65" y="41"/>
                    <a:pt x="65" y="41"/>
                    <a:pt x="65" y="41"/>
                  </a:cubicBezTo>
                  <a:cubicBezTo>
                    <a:pt x="13" y="41"/>
                    <a:pt x="13" y="41"/>
                    <a:pt x="13" y="41"/>
                  </a:cubicBezTo>
                  <a:cubicBezTo>
                    <a:pt x="14" y="55"/>
                    <a:pt x="22" y="63"/>
                    <a:pt x="34" y="63"/>
                  </a:cubicBezTo>
                  <a:cubicBezTo>
                    <a:pt x="42" y="63"/>
                    <a:pt x="48" y="60"/>
                    <a:pt x="51" y="53"/>
                  </a:cubicBezTo>
                  <a:cubicBezTo>
                    <a:pt x="64" y="55"/>
                    <a:pt x="64" y="55"/>
                    <a:pt x="64" y="55"/>
                  </a:cubicBezTo>
                  <a:cubicBezTo>
                    <a:pt x="61" y="67"/>
                    <a:pt x="49" y="75"/>
                    <a:pt x="34" y="75"/>
                  </a:cubicBezTo>
                  <a:cubicBezTo>
                    <a:pt x="13" y="75"/>
                    <a:pt x="0" y="60"/>
                    <a:pt x="0" y="38"/>
                  </a:cubicBezTo>
                  <a:close/>
                  <a:moveTo>
                    <a:pt x="51" y="31"/>
                  </a:moveTo>
                  <a:cubicBezTo>
                    <a:pt x="51" y="20"/>
                    <a:pt x="44" y="12"/>
                    <a:pt x="33" y="12"/>
                  </a:cubicBezTo>
                  <a:cubicBezTo>
                    <a:pt x="21" y="12"/>
                    <a:pt x="14" y="21"/>
                    <a:pt x="14" y="31"/>
                  </a:cubicBezTo>
                  <a:lnTo>
                    <a:pt x="51" y="3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FDD78737-5207-4F2F-B9E1-DDE561C55E86}"/>
                </a:ext>
              </a:extLst>
            </p:cNvPr>
            <p:cNvSpPr>
              <a:spLocks noEditPoints="1"/>
            </p:cNvSpPr>
            <p:nvPr userDrawn="1"/>
          </p:nvSpPr>
          <p:spPr bwMode="auto">
            <a:xfrm>
              <a:off x="2074863" y="930275"/>
              <a:ext cx="60325" cy="88900"/>
            </a:xfrm>
            <a:custGeom>
              <a:avLst/>
              <a:gdLst>
                <a:gd name="T0" fmla="*/ 0 w 66"/>
                <a:gd name="T1" fmla="*/ 60 h 98"/>
                <a:gd name="T2" fmla="*/ 30 w 66"/>
                <a:gd name="T3" fmla="*/ 23 h 98"/>
                <a:gd name="T4" fmla="*/ 51 w 66"/>
                <a:gd name="T5" fmla="*/ 36 h 98"/>
                <a:gd name="T6" fmla="*/ 52 w 66"/>
                <a:gd name="T7" fmla="*/ 36 h 98"/>
                <a:gd name="T8" fmla="*/ 52 w 66"/>
                <a:gd name="T9" fmla="*/ 0 h 98"/>
                <a:gd name="T10" fmla="*/ 66 w 66"/>
                <a:gd name="T11" fmla="*/ 0 h 98"/>
                <a:gd name="T12" fmla="*/ 66 w 66"/>
                <a:gd name="T13" fmla="*/ 96 h 98"/>
                <a:gd name="T14" fmla="*/ 52 w 66"/>
                <a:gd name="T15" fmla="*/ 96 h 98"/>
                <a:gd name="T16" fmla="*/ 52 w 66"/>
                <a:gd name="T17" fmla="*/ 85 h 98"/>
                <a:gd name="T18" fmla="*/ 51 w 66"/>
                <a:gd name="T19" fmla="*/ 85 h 98"/>
                <a:gd name="T20" fmla="*/ 30 w 66"/>
                <a:gd name="T21" fmla="*/ 98 h 98"/>
                <a:gd name="T22" fmla="*/ 0 w 66"/>
                <a:gd name="T23" fmla="*/ 60 h 98"/>
                <a:gd name="T24" fmla="*/ 52 w 66"/>
                <a:gd name="T25" fmla="*/ 60 h 98"/>
                <a:gd name="T26" fmla="*/ 33 w 66"/>
                <a:gd name="T27" fmla="*/ 35 h 98"/>
                <a:gd name="T28" fmla="*/ 14 w 66"/>
                <a:gd name="T29" fmla="*/ 60 h 98"/>
                <a:gd name="T30" fmla="*/ 33 w 66"/>
                <a:gd name="T31" fmla="*/ 86 h 98"/>
                <a:gd name="T32" fmla="*/ 52 w 66"/>
                <a:gd name="T33" fmla="*/ 6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60"/>
                  </a:moveTo>
                  <a:cubicBezTo>
                    <a:pt x="0" y="37"/>
                    <a:pt x="13" y="23"/>
                    <a:pt x="30" y="23"/>
                  </a:cubicBezTo>
                  <a:cubicBezTo>
                    <a:pt x="44" y="23"/>
                    <a:pt x="49" y="31"/>
                    <a:pt x="51" y="36"/>
                  </a:cubicBezTo>
                  <a:cubicBezTo>
                    <a:pt x="52" y="36"/>
                    <a:pt x="52" y="36"/>
                    <a:pt x="52" y="36"/>
                  </a:cubicBezTo>
                  <a:cubicBezTo>
                    <a:pt x="52" y="0"/>
                    <a:pt x="52" y="0"/>
                    <a:pt x="52" y="0"/>
                  </a:cubicBezTo>
                  <a:cubicBezTo>
                    <a:pt x="66" y="0"/>
                    <a:pt x="66" y="0"/>
                    <a:pt x="66" y="0"/>
                  </a:cubicBezTo>
                  <a:cubicBezTo>
                    <a:pt x="66" y="96"/>
                    <a:pt x="66" y="96"/>
                    <a:pt x="66" y="96"/>
                  </a:cubicBezTo>
                  <a:cubicBezTo>
                    <a:pt x="52" y="96"/>
                    <a:pt x="52" y="96"/>
                    <a:pt x="52" y="96"/>
                  </a:cubicBezTo>
                  <a:cubicBezTo>
                    <a:pt x="52" y="85"/>
                    <a:pt x="52" y="85"/>
                    <a:pt x="52" y="85"/>
                  </a:cubicBezTo>
                  <a:cubicBezTo>
                    <a:pt x="51" y="85"/>
                    <a:pt x="51" y="85"/>
                    <a:pt x="51" y="85"/>
                  </a:cubicBezTo>
                  <a:cubicBezTo>
                    <a:pt x="49" y="90"/>
                    <a:pt x="43" y="98"/>
                    <a:pt x="30" y="98"/>
                  </a:cubicBezTo>
                  <a:cubicBezTo>
                    <a:pt x="13" y="98"/>
                    <a:pt x="0" y="84"/>
                    <a:pt x="0" y="60"/>
                  </a:cubicBezTo>
                  <a:close/>
                  <a:moveTo>
                    <a:pt x="52" y="60"/>
                  </a:moveTo>
                  <a:cubicBezTo>
                    <a:pt x="52" y="45"/>
                    <a:pt x="46" y="35"/>
                    <a:pt x="33" y="35"/>
                  </a:cubicBezTo>
                  <a:cubicBezTo>
                    <a:pt x="21" y="35"/>
                    <a:pt x="14" y="46"/>
                    <a:pt x="14" y="60"/>
                  </a:cubicBezTo>
                  <a:cubicBezTo>
                    <a:pt x="14" y="75"/>
                    <a:pt x="21" y="86"/>
                    <a:pt x="33" y="86"/>
                  </a:cubicBezTo>
                  <a:cubicBezTo>
                    <a:pt x="45" y="86"/>
                    <a:pt x="52" y="75"/>
                    <a:pt x="52" y="6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2" name="Rectangle 29">
              <a:extLst>
                <a:ext uri="{FF2B5EF4-FFF2-40B4-BE49-F238E27FC236}">
                  <a16:creationId xmlns:a16="http://schemas.microsoft.com/office/drawing/2014/main" id="{DEB6D80C-312E-458F-9058-B5FAB50470E6}"/>
                </a:ext>
              </a:extLst>
            </p:cNvPr>
            <p:cNvSpPr>
              <a:spLocks noChangeArrowheads="1"/>
            </p:cNvSpPr>
            <p:nvPr userDrawn="1"/>
          </p:nvSpPr>
          <p:spPr bwMode="auto">
            <a:xfrm>
              <a:off x="1363663" y="1044575"/>
              <a:ext cx="12700" cy="8731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3" name="Freeform 30">
              <a:extLst>
                <a:ext uri="{FF2B5EF4-FFF2-40B4-BE49-F238E27FC236}">
                  <a16:creationId xmlns:a16="http://schemas.microsoft.com/office/drawing/2014/main" id="{8769474D-DE54-4D61-8C33-0BD2637043EA}"/>
                </a:ext>
              </a:extLst>
            </p:cNvPr>
            <p:cNvSpPr>
              <a:spLocks/>
            </p:cNvSpPr>
            <p:nvPr userDrawn="1"/>
          </p:nvSpPr>
          <p:spPr bwMode="auto">
            <a:xfrm>
              <a:off x="1393825" y="1066800"/>
              <a:ext cx="53975" cy="65088"/>
            </a:xfrm>
            <a:custGeom>
              <a:avLst/>
              <a:gdLst>
                <a:gd name="T0" fmla="*/ 14 w 60"/>
                <a:gd name="T1" fmla="*/ 73 h 73"/>
                <a:gd name="T2" fmla="*/ 0 w 60"/>
                <a:gd name="T3" fmla="*/ 73 h 73"/>
                <a:gd name="T4" fmla="*/ 0 w 60"/>
                <a:gd name="T5" fmla="*/ 1 h 73"/>
                <a:gd name="T6" fmla="*/ 13 w 60"/>
                <a:gd name="T7" fmla="*/ 1 h 73"/>
                <a:gd name="T8" fmla="*/ 13 w 60"/>
                <a:gd name="T9" fmla="*/ 13 h 73"/>
                <a:gd name="T10" fmla="*/ 14 w 60"/>
                <a:gd name="T11" fmla="*/ 13 h 73"/>
                <a:gd name="T12" fmla="*/ 35 w 60"/>
                <a:gd name="T13" fmla="*/ 0 h 73"/>
                <a:gd name="T14" fmla="*/ 60 w 60"/>
                <a:gd name="T15" fmla="*/ 27 h 73"/>
                <a:gd name="T16" fmla="*/ 60 w 60"/>
                <a:gd name="T17" fmla="*/ 73 h 73"/>
                <a:gd name="T18" fmla="*/ 46 w 60"/>
                <a:gd name="T19" fmla="*/ 73 h 73"/>
                <a:gd name="T20" fmla="*/ 46 w 60"/>
                <a:gd name="T21" fmla="*/ 29 h 73"/>
                <a:gd name="T22" fmla="*/ 31 w 60"/>
                <a:gd name="T23" fmla="*/ 12 h 73"/>
                <a:gd name="T24" fmla="*/ 14 w 60"/>
                <a:gd name="T25" fmla="*/ 30 h 73"/>
                <a:gd name="T26" fmla="*/ 14 w 60"/>
                <a:gd name="T2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3">
                  <a:moveTo>
                    <a:pt x="14" y="73"/>
                  </a:moveTo>
                  <a:cubicBezTo>
                    <a:pt x="0" y="73"/>
                    <a:pt x="0" y="73"/>
                    <a:pt x="0" y="73"/>
                  </a:cubicBezTo>
                  <a:cubicBezTo>
                    <a:pt x="0" y="1"/>
                    <a:pt x="0" y="1"/>
                    <a:pt x="0" y="1"/>
                  </a:cubicBezTo>
                  <a:cubicBezTo>
                    <a:pt x="13" y="1"/>
                    <a:pt x="13" y="1"/>
                    <a:pt x="13" y="1"/>
                  </a:cubicBezTo>
                  <a:cubicBezTo>
                    <a:pt x="13" y="13"/>
                    <a:pt x="13" y="13"/>
                    <a:pt x="13" y="13"/>
                  </a:cubicBezTo>
                  <a:cubicBezTo>
                    <a:pt x="14" y="13"/>
                    <a:pt x="14" y="13"/>
                    <a:pt x="14" y="13"/>
                  </a:cubicBezTo>
                  <a:cubicBezTo>
                    <a:pt x="18" y="5"/>
                    <a:pt x="25" y="0"/>
                    <a:pt x="35" y="0"/>
                  </a:cubicBezTo>
                  <a:cubicBezTo>
                    <a:pt x="50" y="0"/>
                    <a:pt x="60" y="10"/>
                    <a:pt x="60" y="27"/>
                  </a:cubicBezTo>
                  <a:cubicBezTo>
                    <a:pt x="60" y="73"/>
                    <a:pt x="60" y="73"/>
                    <a:pt x="60" y="73"/>
                  </a:cubicBezTo>
                  <a:cubicBezTo>
                    <a:pt x="46" y="73"/>
                    <a:pt x="46" y="73"/>
                    <a:pt x="46" y="73"/>
                  </a:cubicBezTo>
                  <a:cubicBezTo>
                    <a:pt x="46" y="29"/>
                    <a:pt x="46" y="29"/>
                    <a:pt x="46" y="29"/>
                  </a:cubicBezTo>
                  <a:cubicBezTo>
                    <a:pt x="46" y="19"/>
                    <a:pt x="40" y="12"/>
                    <a:pt x="31" y="12"/>
                  </a:cubicBezTo>
                  <a:cubicBezTo>
                    <a:pt x="21" y="12"/>
                    <a:pt x="14" y="19"/>
                    <a:pt x="14" y="30"/>
                  </a:cubicBezTo>
                  <a:lnTo>
                    <a:pt x="14" y="7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4" name="Freeform 31">
              <a:extLst>
                <a:ext uri="{FF2B5EF4-FFF2-40B4-BE49-F238E27FC236}">
                  <a16:creationId xmlns:a16="http://schemas.microsoft.com/office/drawing/2014/main" id="{BFFAE789-7D65-4ECE-ABFB-91CF7C5588DC}"/>
                </a:ext>
              </a:extLst>
            </p:cNvPr>
            <p:cNvSpPr>
              <a:spLocks/>
            </p:cNvSpPr>
            <p:nvPr userDrawn="1"/>
          </p:nvSpPr>
          <p:spPr bwMode="auto">
            <a:xfrm>
              <a:off x="1460500" y="1066800"/>
              <a:ext cx="52388" cy="68263"/>
            </a:xfrm>
            <a:custGeom>
              <a:avLst/>
              <a:gdLst>
                <a:gd name="T0" fmla="*/ 44 w 58"/>
                <a:gd name="T1" fmla="*/ 21 h 75"/>
                <a:gd name="T2" fmla="*/ 30 w 58"/>
                <a:gd name="T3" fmla="*/ 11 h 75"/>
                <a:gd name="T4" fmla="*/ 16 w 58"/>
                <a:gd name="T5" fmla="*/ 21 h 75"/>
                <a:gd name="T6" fmla="*/ 27 w 58"/>
                <a:gd name="T7" fmla="*/ 30 h 75"/>
                <a:gd name="T8" fmla="*/ 38 w 58"/>
                <a:gd name="T9" fmla="*/ 33 h 75"/>
                <a:gd name="T10" fmla="*/ 58 w 58"/>
                <a:gd name="T11" fmla="*/ 52 h 75"/>
                <a:gd name="T12" fmla="*/ 29 w 58"/>
                <a:gd name="T13" fmla="*/ 75 h 75"/>
                <a:gd name="T14" fmla="*/ 0 w 58"/>
                <a:gd name="T15" fmla="*/ 55 h 75"/>
                <a:gd name="T16" fmla="*/ 13 w 58"/>
                <a:gd name="T17" fmla="*/ 53 h 75"/>
                <a:gd name="T18" fmla="*/ 29 w 58"/>
                <a:gd name="T19" fmla="*/ 63 h 75"/>
                <a:gd name="T20" fmla="*/ 44 w 58"/>
                <a:gd name="T21" fmla="*/ 53 h 75"/>
                <a:gd name="T22" fmla="*/ 34 w 58"/>
                <a:gd name="T23" fmla="*/ 44 h 75"/>
                <a:gd name="T24" fmla="*/ 21 w 58"/>
                <a:gd name="T25" fmla="*/ 42 h 75"/>
                <a:gd name="T26" fmla="*/ 2 w 58"/>
                <a:gd name="T27" fmla="*/ 22 h 75"/>
                <a:gd name="T28" fmla="*/ 29 w 58"/>
                <a:gd name="T29" fmla="*/ 0 h 75"/>
                <a:gd name="T30" fmla="*/ 57 w 58"/>
                <a:gd name="T31" fmla="*/ 19 h 75"/>
                <a:gd name="T32" fmla="*/ 44 w 58"/>
                <a:gd name="T33" fmla="*/ 2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75">
                  <a:moveTo>
                    <a:pt x="44" y="21"/>
                  </a:moveTo>
                  <a:cubicBezTo>
                    <a:pt x="42" y="16"/>
                    <a:pt x="38" y="11"/>
                    <a:pt x="30" y="11"/>
                  </a:cubicBezTo>
                  <a:cubicBezTo>
                    <a:pt x="22" y="11"/>
                    <a:pt x="16" y="15"/>
                    <a:pt x="16" y="21"/>
                  </a:cubicBezTo>
                  <a:cubicBezTo>
                    <a:pt x="16" y="26"/>
                    <a:pt x="19" y="28"/>
                    <a:pt x="27" y="30"/>
                  </a:cubicBezTo>
                  <a:cubicBezTo>
                    <a:pt x="38" y="33"/>
                    <a:pt x="38" y="33"/>
                    <a:pt x="38" y="33"/>
                  </a:cubicBezTo>
                  <a:cubicBezTo>
                    <a:pt x="52" y="36"/>
                    <a:pt x="58" y="42"/>
                    <a:pt x="58" y="52"/>
                  </a:cubicBezTo>
                  <a:cubicBezTo>
                    <a:pt x="58" y="65"/>
                    <a:pt x="46" y="75"/>
                    <a:pt x="29" y="75"/>
                  </a:cubicBezTo>
                  <a:cubicBezTo>
                    <a:pt x="12" y="75"/>
                    <a:pt x="2" y="67"/>
                    <a:pt x="0" y="55"/>
                  </a:cubicBezTo>
                  <a:cubicBezTo>
                    <a:pt x="13" y="53"/>
                    <a:pt x="13" y="53"/>
                    <a:pt x="13" y="53"/>
                  </a:cubicBezTo>
                  <a:cubicBezTo>
                    <a:pt x="15" y="60"/>
                    <a:pt x="20" y="63"/>
                    <a:pt x="29" y="63"/>
                  </a:cubicBezTo>
                  <a:cubicBezTo>
                    <a:pt x="38" y="63"/>
                    <a:pt x="44" y="59"/>
                    <a:pt x="44" y="53"/>
                  </a:cubicBezTo>
                  <a:cubicBezTo>
                    <a:pt x="44" y="49"/>
                    <a:pt x="40" y="46"/>
                    <a:pt x="34" y="44"/>
                  </a:cubicBezTo>
                  <a:cubicBezTo>
                    <a:pt x="21" y="42"/>
                    <a:pt x="21" y="42"/>
                    <a:pt x="21" y="42"/>
                  </a:cubicBezTo>
                  <a:cubicBezTo>
                    <a:pt x="8" y="39"/>
                    <a:pt x="2" y="32"/>
                    <a:pt x="2" y="22"/>
                  </a:cubicBezTo>
                  <a:cubicBezTo>
                    <a:pt x="2" y="9"/>
                    <a:pt x="13" y="0"/>
                    <a:pt x="29" y="0"/>
                  </a:cubicBezTo>
                  <a:cubicBezTo>
                    <a:pt x="45" y="0"/>
                    <a:pt x="54" y="8"/>
                    <a:pt x="57" y="19"/>
                  </a:cubicBezTo>
                  <a:lnTo>
                    <a:pt x="44" y="2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5" name="Freeform 32">
              <a:extLst>
                <a:ext uri="{FF2B5EF4-FFF2-40B4-BE49-F238E27FC236}">
                  <a16:creationId xmlns:a16="http://schemas.microsoft.com/office/drawing/2014/main" id="{6E5EF53B-E652-4C98-98EA-20CB3079BF8F}"/>
                </a:ext>
              </a:extLst>
            </p:cNvPr>
            <p:cNvSpPr>
              <a:spLocks/>
            </p:cNvSpPr>
            <p:nvPr userDrawn="1"/>
          </p:nvSpPr>
          <p:spPr bwMode="auto">
            <a:xfrm>
              <a:off x="1520825" y="1050925"/>
              <a:ext cx="36513" cy="82550"/>
            </a:xfrm>
            <a:custGeom>
              <a:avLst/>
              <a:gdLst>
                <a:gd name="T0" fmla="*/ 39 w 40"/>
                <a:gd name="T1" fmla="*/ 28 h 90"/>
                <a:gd name="T2" fmla="*/ 24 w 40"/>
                <a:gd name="T3" fmla="*/ 28 h 90"/>
                <a:gd name="T4" fmla="*/ 24 w 40"/>
                <a:gd name="T5" fmla="*/ 68 h 90"/>
                <a:gd name="T6" fmla="*/ 33 w 40"/>
                <a:gd name="T7" fmla="*/ 78 h 90"/>
                <a:gd name="T8" fmla="*/ 38 w 40"/>
                <a:gd name="T9" fmla="*/ 77 h 90"/>
                <a:gd name="T10" fmla="*/ 40 w 40"/>
                <a:gd name="T11" fmla="*/ 89 h 90"/>
                <a:gd name="T12" fmla="*/ 31 w 40"/>
                <a:gd name="T13" fmla="*/ 90 h 90"/>
                <a:gd name="T14" fmla="*/ 10 w 40"/>
                <a:gd name="T15" fmla="*/ 71 h 90"/>
                <a:gd name="T16" fmla="*/ 10 w 40"/>
                <a:gd name="T17" fmla="*/ 28 h 90"/>
                <a:gd name="T18" fmla="*/ 0 w 40"/>
                <a:gd name="T19" fmla="*/ 28 h 90"/>
                <a:gd name="T20" fmla="*/ 0 w 40"/>
                <a:gd name="T21" fmla="*/ 17 h 90"/>
                <a:gd name="T22" fmla="*/ 10 w 40"/>
                <a:gd name="T23" fmla="*/ 17 h 90"/>
                <a:gd name="T24" fmla="*/ 10 w 40"/>
                <a:gd name="T25" fmla="*/ 0 h 90"/>
                <a:gd name="T26" fmla="*/ 24 w 40"/>
                <a:gd name="T27" fmla="*/ 0 h 90"/>
                <a:gd name="T28" fmla="*/ 24 w 40"/>
                <a:gd name="T29" fmla="*/ 17 h 90"/>
                <a:gd name="T30" fmla="*/ 39 w 40"/>
                <a:gd name="T31" fmla="*/ 17 h 90"/>
                <a:gd name="T32" fmla="*/ 39 w 40"/>
                <a:gd name="T33" fmla="*/ 2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90">
                  <a:moveTo>
                    <a:pt x="39" y="28"/>
                  </a:moveTo>
                  <a:cubicBezTo>
                    <a:pt x="24" y="28"/>
                    <a:pt x="24" y="28"/>
                    <a:pt x="24" y="28"/>
                  </a:cubicBezTo>
                  <a:cubicBezTo>
                    <a:pt x="24" y="68"/>
                    <a:pt x="24" y="68"/>
                    <a:pt x="24" y="68"/>
                  </a:cubicBezTo>
                  <a:cubicBezTo>
                    <a:pt x="24" y="76"/>
                    <a:pt x="28" y="78"/>
                    <a:pt x="33" y="78"/>
                  </a:cubicBezTo>
                  <a:cubicBezTo>
                    <a:pt x="35" y="78"/>
                    <a:pt x="37" y="77"/>
                    <a:pt x="38" y="77"/>
                  </a:cubicBezTo>
                  <a:cubicBezTo>
                    <a:pt x="40" y="89"/>
                    <a:pt x="40" y="89"/>
                    <a:pt x="40" y="89"/>
                  </a:cubicBezTo>
                  <a:cubicBezTo>
                    <a:pt x="39" y="89"/>
                    <a:pt x="36" y="90"/>
                    <a:pt x="31" y="90"/>
                  </a:cubicBezTo>
                  <a:cubicBezTo>
                    <a:pt x="20" y="90"/>
                    <a:pt x="10" y="84"/>
                    <a:pt x="10" y="71"/>
                  </a:cubicBezTo>
                  <a:cubicBezTo>
                    <a:pt x="10" y="28"/>
                    <a:pt x="10" y="28"/>
                    <a:pt x="10" y="28"/>
                  </a:cubicBezTo>
                  <a:cubicBezTo>
                    <a:pt x="0" y="28"/>
                    <a:pt x="0" y="28"/>
                    <a:pt x="0" y="28"/>
                  </a:cubicBezTo>
                  <a:cubicBezTo>
                    <a:pt x="0" y="17"/>
                    <a:pt x="0" y="17"/>
                    <a:pt x="0" y="17"/>
                  </a:cubicBezTo>
                  <a:cubicBezTo>
                    <a:pt x="10" y="17"/>
                    <a:pt x="10" y="17"/>
                    <a:pt x="10" y="17"/>
                  </a:cubicBezTo>
                  <a:cubicBezTo>
                    <a:pt x="10" y="0"/>
                    <a:pt x="10" y="0"/>
                    <a:pt x="10" y="0"/>
                  </a:cubicBezTo>
                  <a:cubicBezTo>
                    <a:pt x="24" y="0"/>
                    <a:pt x="24" y="0"/>
                    <a:pt x="24" y="0"/>
                  </a:cubicBezTo>
                  <a:cubicBezTo>
                    <a:pt x="24" y="17"/>
                    <a:pt x="24" y="17"/>
                    <a:pt x="24" y="17"/>
                  </a:cubicBezTo>
                  <a:cubicBezTo>
                    <a:pt x="39" y="17"/>
                    <a:pt x="39" y="17"/>
                    <a:pt x="39" y="17"/>
                  </a:cubicBezTo>
                  <a:lnTo>
                    <a:pt x="39"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Freeform 33">
              <a:extLst>
                <a:ext uri="{FF2B5EF4-FFF2-40B4-BE49-F238E27FC236}">
                  <a16:creationId xmlns:a16="http://schemas.microsoft.com/office/drawing/2014/main" id="{DCA37DDB-B6B5-4D4A-AF8A-96DBB0344813}"/>
                </a:ext>
              </a:extLst>
            </p:cNvPr>
            <p:cNvSpPr>
              <a:spLocks noEditPoints="1"/>
            </p:cNvSpPr>
            <p:nvPr userDrawn="1"/>
          </p:nvSpPr>
          <p:spPr bwMode="auto">
            <a:xfrm>
              <a:off x="1566863" y="1041400"/>
              <a:ext cx="15875" cy="90488"/>
            </a:xfrm>
            <a:custGeom>
              <a:avLst/>
              <a:gdLst>
                <a:gd name="T0" fmla="*/ 0 w 17"/>
                <a:gd name="T1" fmla="*/ 9 h 100"/>
                <a:gd name="T2" fmla="*/ 9 w 17"/>
                <a:gd name="T3" fmla="*/ 0 h 100"/>
                <a:gd name="T4" fmla="*/ 17 w 17"/>
                <a:gd name="T5" fmla="*/ 9 h 100"/>
                <a:gd name="T6" fmla="*/ 9 w 17"/>
                <a:gd name="T7" fmla="*/ 17 h 100"/>
                <a:gd name="T8" fmla="*/ 0 w 17"/>
                <a:gd name="T9" fmla="*/ 9 h 100"/>
                <a:gd name="T10" fmla="*/ 2 w 17"/>
                <a:gd name="T11" fmla="*/ 28 h 100"/>
                <a:gd name="T12" fmla="*/ 16 w 17"/>
                <a:gd name="T13" fmla="*/ 28 h 100"/>
                <a:gd name="T14" fmla="*/ 16 w 17"/>
                <a:gd name="T15" fmla="*/ 100 h 100"/>
                <a:gd name="T16" fmla="*/ 2 w 17"/>
                <a:gd name="T17" fmla="*/ 100 h 100"/>
                <a:gd name="T18" fmla="*/ 2 w 17"/>
                <a:gd name="T19" fmla="*/ 2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00">
                  <a:moveTo>
                    <a:pt x="0" y="9"/>
                  </a:moveTo>
                  <a:cubicBezTo>
                    <a:pt x="0" y="4"/>
                    <a:pt x="4" y="0"/>
                    <a:pt x="9" y="0"/>
                  </a:cubicBezTo>
                  <a:cubicBezTo>
                    <a:pt x="13" y="0"/>
                    <a:pt x="17" y="4"/>
                    <a:pt x="17" y="9"/>
                  </a:cubicBezTo>
                  <a:cubicBezTo>
                    <a:pt x="17" y="13"/>
                    <a:pt x="13" y="17"/>
                    <a:pt x="9" y="17"/>
                  </a:cubicBezTo>
                  <a:cubicBezTo>
                    <a:pt x="4" y="17"/>
                    <a:pt x="0" y="13"/>
                    <a:pt x="0" y="9"/>
                  </a:cubicBezTo>
                  <a:close/>
                  <a:moveTo>
                    <a:pt x="2" y="28"/>
                  </a:moveTo>
                  <a:cubicBezTo>
                    <a:pt x="16" y="28"/>
                    <a:pt x="16" y="28"/>
                    <a:pt x="16" y="28"/>
                  </a:cubicBezTo>
                  <a:cubicBezTo>
                    <a:pt x="16" y="100"/>
                    <a:pt x="16" y="100"/>
                    <a:pt x="16" y="100"/>
                  </a:cubicBezTo>
                  <a:cubicBezTo>
                    <a:pt x="2" y="100"/>
                    <a:pt x="2" y="100"/>
                    <a:pt x="2" y="100"/>
                  </a:cubicBezTo>
                  <a:lnTo>
                    <a:pt x="2"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7" name="Freeform 34">
              <a:extLst>
                <a:ext uri="{FF2B5EF4-FFF2-40B4-BE49-F238E27FC236}">
                  <a16:creationId xmlns:a16="http://schemas.microsoft.com/office/drawing/2014/main" id="{B1FA9B2C-5158-4626-9AFC-EA00BE159794}"/>
                </a:ext>
              </a:extLst>
            </p:cNvPr>
            <p:cNvSpPr>
              <a:spLocks/>
            </p:cNvSpPr>
            <p:nvPr userDrawn="1"/>
          </p:nvSpPr>
          <p:spPr bwMode="auto">
            <a:xfrm>
              <a:off x="1590675" y="1050925"/>
              <a:ext cx="36513" cy="82550"/>
            </a:xfrm>
            <a:custGeom>
              <a:avLst/>
              <a:gdLst>
                <a:gd name="T0" fmla="*/ 39 w 40"/>
                <a:gd name="T1" fmla="*/ 28 h 90"/>
                <a:gd name="T2" fmla="*/ 24 w 40"/>
                <a:gd name="T3" fmla="*/ 28 h 90"/>
                <a:gd name="T4" fmla="*/ 24 w 40"/>
                <a:gd name="T5" fmla="*/ 68 h 90"/>
                <a:gd name="T6" fmla="*/ 33 w 40"/>
                <a:gd name="T7" fmla="*/ 78 h 90"/>
                <a:gd name="T8" fmla="*/ 38 w 40"/>
                <a:gd name="T9" fmla="*/ 77 h 90"/>
                <a:gd name="T10" fmla="*/ 40 w 40"/>
                <a:gd name="T11" fmla="*/ 89 h 90"/>
                <a:gd name="T12" fmla="*/ 31 w 40"/>
                <a:gd name="T13" fmla="*/ 90 h 90"/>
                <a:gd name="T14" fmla="*/ 10 w 40"/>
                <a:gd name="T15" fmla="*/ 71 h 90"/>
                <a:gd name="T16" fmla="*/ 10 w 40"/>
                <a:gd name="T17" fmla="*/ 28 h 90"/>
                <a:gd name="T18" fmla="*/ 0 w 40"/>
                <a:gd name="T19" fmla="*/ 28 h 90"/>
                <a:gd name="T20" fmla="*/ 0 w 40"/>
                <a:gd name="T21" fmla="*/ 17 h 90"/>
                <a:gd name="T22" fmla="*/ 10 w 40"/>
                <a:gd name="T23" fmla="*/ 17 h 90"/>
                <a:gd name="T24" fmla="*/ 10 w 40"/>
                <a:gd name="T25" fmla="*/ 0 h 90"/>
                <a:gd name="T26" fmla="*/ 24 w 40"/>
                <a:gd name="T27" fmla="*/ 0 h 90"/>
                <a:gd name="T28" fmla="*/ 24 w 40"/>
                <a:gd name="T29" fmla="*/ 17 h 90"/>
                <a:gd name="T30" fmla="*/ 39 w 40"/>
                <a:gd name="T31" fmla="*/ 17 h 90"/>
                <a:gd name="T32" fmla="*/ 39 w 40"/>
                <a:gd name="T33" fmla="*/ 2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90">
                  <a:moveTo>
                    <a:pt x="39" y="28"/>
                  </a:moveTo>
                  <a:cubicBezTo>
                    <a:pt x="24" y="28"/>
                    <a:pt x="24" y="28"/>
                    <a:pt x="24" y="28"/>
                  </a:cubicBezTo>
                  <a:cubicBezTo>
                    <a:pt x="24" y="68"/>
                    <a:pt x="24" y="68"/>
                    <a:pt x="24" y="68"/>
                  </a:cubicBezTo>
                  <a:cubicBezTo>
                    <a:pt x="24" y="76"/>
                    <a:pt x="28" y="78"/>
                    <a:pt x="33" y="78"/>
                  </a:cubicBezTo>
                  <a:cubicBezTo>
                    <a:pt x="35" y="78"/>
                    <a:pt x="37" y="77"/>
                    <a:pt x="38" y="77"/>
                  </a:cubicBezTo>
                  <a:cubicBezTo>
                    <a:pt x="40" y="89"/>
                    <a:pt x="40" y="89"/>
                    <a:pt x="40" y="89"/>
                  </a:cubicBezTo>
                  <a:cubicBezTo>
                    <a:pt x="39" y="89"/>
                    <a:pt x="36" y="90"/>
                    <a:pt x="31" y="90"/>
                  </a:cubicBezTo>
                  <a:cubicBezTo>
                    <a:pt x="20" y="90"/>
                    <a:pt x="10" y="84"/>
                    <a:pt x="10" y="71"/>
                  </a:cubicBezTo>
                  <a:cubicBezTo>
                    <a:pt x="10" y="28"/>
                    <a:pt x="10" y="28"/>
                    <a:pt x="10" y="28"/>
                  </a:cubicBezTo>
                  <a:cubicBezTo>
                    <a:pt x="0" y="28"/>
                    <a:pt x="0" y="28"/>
                    <a:pt x="0" y="28"/>
                  </a:cubicBezTo>
                  <a:cubicBezTo>
                    <a:pt x="0" y="17"/>
                    <a:pt x="0" y="17"/>
                    <a:pt x="0" y="17"/>
                  </a:cubicBezTo>
                  <a:cubicBezTo>
                    <a:pt x="10" y="17"/>
                    <a:pt x="10" y="17"/>
                    <a:pt x="10" y="17"/>
                  </a:cubicBezTo>
                  <a:cubicBezTo>
                    <a:pt x="10" y="0"/>
                    <a:pt x="10" y="0"/>
                    <a:pt x="10" y="0"/>
                  </a:cubicBezTo>
                  <a:cubicBezTo>
                    <a:pt x="24" y="0"/>
                    <a:pt x="24" y="0"/>
                    <a:pt x="24" y="0"/>
                  </a:cubicBezTo>
                  <a:cubicBezTo>
                    <a:pt x="24" y="17"/>
                    <a:pt x="24" y="17"/>
                    <a:pt x="24" y="17"/>
                  </a:cubicBezTo>
                  <a:cubicBezTo>
                    <a:pt x="39" y="17"/>
                    <a:pt x="39" y="17"/>
                    <a:pt x="39" y="17"/>
                  </a:cubicBezTo>
                  <a:lnTo>
                    <a:pt x="39"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8" name="Freeform 35">
              <a:extLst>
                <a:ext uri="{FF2B5EF4-FFF2-40B4-BE49-F238E27FC236}">
                  <a16:creationId xmlns:a16="http://schemas.microsoft.com/office/drawing/2014/main" id="{F373D0EF-E2DC-4BE9-A02C-E033E8E699BE}"/>
                </a:ext>
              </a:extLst>
            </p:cNvPr>
            <p:cNvSpPr>
              <a:spLocks/>
            </p:cNvSpPr>
            <p:nvPr userDrawn="1"/>
          </p:nvSpPr>
          <p:spPr bwMode="auto">
            <a:xfrm>
              <a:off x="1639888" y="1066800"/>
              <a:ext cx="52388" cy="66675"/>
            </a:xfrm>
            <a:custGeom>
              <a:avLst/>
              <a:gdLst>
                <a:gd name="T0" fmla="*/ 45 w 59"/>
                <a:gd name="T1" fmla="*/ 0 h 73"/>
                <a:gd name="T2" fmla="*/ 59 w 59"/>
                <a:gd name="T3" fmla="*/ 0 h 73"/>
                <a:gd name="T4" fmla="*/ 59 w 59"/>
                <a:gd name="T5" fmla="*/ 72 h 73"/>
                <a:gd name="T6" fmla="*/ 45 w 59"/>
                <a:gd name="T7" fmla="*/ 72 h 73"/>
                <a:gd name="T8" fmla="*/ 45 w 59"/>
                <a:gd name="T9" fmla="*/ 60 h 73"/>
                <a:gd name="T10" fmla="*/ 45 w 59"/>
                <a:gd name="T11" fmla="*/ 60 h 73"/>
                <a:gd name="T12" fmla="*/ 23 w 59"/>
                <a:gd name="T13" fmla="*/ 73 h 73"/>
                <a:gd name="T14" fmla="*/ 0 w 59"/>
                <a:gd name="T15" fmla="*/ 46 h 73"/>
                <a:gd name="T16" fmla="*/ 0 w 59"/>
                <a:gd name="T17" fmla="*/ 0 h 73"/>
                <a:gd name="T18" fmla="*/ 14 w 59"/>
                <a:gd name="T19" fmla="*/ 0 h 73"/>
                <a:gd name="T20" fmla="*/ 14 w 59"/>
                <a:gd name="T21" fmla="*/ 44 h 73"/>
                <a:gd name="T22" fmla="*/ 28 w 59"/>
                <a:gd name="T23" fmla="*/ 60 h 73"/>
                <a:gd name="T24" fmla="*/ 45 w 59"/>
                <a:gd name="T25" fmla="*/ 42 h 73"/>
                <a:gd name="T26" fmla="*/ 45 w 59"/>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73">
                  <a:moveTo>
                    <a:pt x="45" y="0"/>
                  </a:moveTo>
                  <a:cubicBezTo>
                    <a:pt x="59" y="0"/>
                    <a:pt x="59" y="0"/>
                    <a:pt x="59" y="0"/>
                  </a:cubicBezTo>
                  <a:cubicBezTo>
                    <a:pt x="59" y="72"/>
                    <a:pt x="59" y="72"/>
                    <a:pt x="59" y="72"/>
                  </a:cubicBezTo>
                  <a:cubicBezTo>
                    <a:pt x="45" y="72"/>
                    <a:pt x="45" y="72"/>
                    <a:pt x="45" y="72"/>
                  </a:cubicBezTo>
                  <a:cubicBezTo>
                    <a:pt x="45" y="60"/>
                    <a:pt x="45" y="60"/>
                    <a:pt x="45" y="60"/>
                  </a:cubicBezTo>
                  <a:cubicBezTo>
                    <a:pt x="45" y="60"/>
                    <a:pt x="45" y="60"/>
                    <a:pt x="45" y="60"/>
                  </a:cubicBezTo>
                  <a:cubicBezTo>
                    <a:pt x="41" y="67"/>
                    <a:pt x="34" y="73"/>
                    <a:pt x="23" y="73"/>
                  </a:cubicBezTo>
                  <a:cubicBezTo>
                    <a:pt x="9" y="73"/>
                    <a:pt x="0" y="64"/>
                    <a:pt x="0" y="46"/>
                  </a:cubicBezTo>
                  <a:cubicBezTo>
                    <a:pt x="0" y="0"/>
                    <a:pt x="0" y="0"/>
                    <a:pt x="0" y="0"/>
                  </a:cubicBezTo>
                  <a:cubicBezTo>
                    <a:pt x="14" y="0"/>
                    <a:pt x="14" y="0"/>
                    <a:pt x="14" y="0"/>
                  </a:cubicBezTo>
                  <a:cubicBezTo>
                    <a:pt x="14" y="44"/>
                    <a:pt x="14" y="44"/>
                    <a:pt x="14" y="44"/>
                  </a:cubicBezTo>
                  <a:cubicBezTo>
                    <a:pt x="14" y="54"/>
                    <a:pt x="20" y="60"/>
                    <a:pt x="28" y="60"/>
                  </a:cubicBezTo>
                  <a:cubicBezTo>
                    <a:pt x="36" y="60"/>
                    <a:pt x="45" y="55"/>
                    <a:pt x="45" y="42"/>
                  </a:cubicBezTo>
                  <a:lnTo>
                    <a:pt x="45"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9" name="Freeform 36">
              <a:extLst>
                <a:ext uri="{FF2B5EF4-FFF2-40B4-BE49-F238E27FC236}">
                  <a16:creationId xmlns:a16="http://schemas.microsoft.com/office/drawing/2014/main" id="{03AB9D43-AF43-4929-A2B5-5571C7ED3FC4}"/>
                </a:ext>
              </a:extLst>
            </p:cNvPr>
            <p:cNvSpPr>
              <a:spLocks/>
            </p:cNvSpPr>
            <p:nvPr userDrawn="1"/>
          </p:nvSpPr>
          <p:spPr bwMode="auto">
            <a:xfrm>
              <a:off x="1703388" y="1050925"/>
              <a:ext cx="36513" cy="82550"/>
            </a:xfrm>
            <a:custGeom>
              <a:avLst/>
              <a:gdLst>
                <a:gd name="T0" fmla="*/ 40 w 41"/>
                <a:gd name="T1" fmla="*/ 28 h 90"/>
                <a:gd name="T2" fmla="*/ 25 w 41"/>
                <a:gd name="T3" fmla="*/ 28 h 90"/>
                <a:gd name="T4" fmla="*/ 25 w 41"/>
                <a:gd name="T5" fmla="*/ 68 h 90"/>
                <a:gd name="T6" fmla="*/ 33 w 41"/>
                <a:gd name="T7" fmla="*/ 78 h 90"/>
                <a:gd name="T8" fmla="*/ 38 w 41"/>
                <a:gd name="T9" fmla="*/ 77 h 90"/>
                <a:gd name="T10" fmla="*/ 41 w 41"/>
                <a:gd name="T11" fmla="*/ 89 h 90"/>
                <a:gd name="T12" fmla="*/ 32 w 41"/>
                <a:gd name="T13" fmla="*/ 90 h 90"/>
                <a:gd name="T14" fmla="*/ 11 w 41"/>
                <a:gd name="T15" fmla="*/ 71 h 90"/>
                <a:gd name="T16" fmla="*/ 11 w 41"/>
                <a:gd name="T17" fmla="*/ 28 h 90"/>
                <a:gd name="T18" fmla="*/ 0 w 41"/>
                <a:gd name="T19" fmla="*/ 28 h 90"/>
                <a:gd name="T20" fmla="*/ 0 w 41"/>
                <a:gd name="T21" fmla="*/ 17 h 90"/>
                <a:gd name="T22" fmla="*/ 11 w 41"/>
                <a:gd name="T23" fmla="*/ 17 h 90"/>
                <a:gd name="T24" fmla="*/ 11 w 41"/>
                <a:gd name="T25" fmla="*/ 0 h 90"/>
                <a:gd name="T26" fmla="*/ 25 w 41"/>
                <a:gd name="T27" fmla="*/ 0 h 90"/>
                <a:gd name="T28" fmla="*/ 25 w 41"/>
                <a:gd name="T29" fmla="*/ 17 h 90"/>
                <a:gd name="T30" fmla="*/ 40 w 41"/>
                <a:gd name="T31" fmla="*/ 17 h 90"/>
                <a:gd name="T32" fmla="*/ 40 w 41"/>
                <a:gd name="T33" fmla="*/ 2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90">
                  <a:moveTo>
                    <a:pt x="40" y="28"/>
                  </a:moveTo>
                  <a:cubicBezTo>
                    <a:pt x="25" y="28"/>
                    <a:pt x="25" y="28"/>
                    <a:pt x="25" y="28"/>
                  </a:cubicBezTo>
                  <a:cubicBezTo>
                    <a:pt x="25" y="68"/>
                    <a:pt x="25" y="68"/>
                    <a:pt x="25" y="68"/>
                  </a:cubicBezTo>
                  <a:cubicBezTo>
                    <a:pt x="25" y="76"/>
                    <a:pt x="29" y="78"/>
                    <a:pt x="33" y="78"/>
                  </a:cubicBezTo>
                  <a:cubicBezTo>
                    <a:pt x="36" y="78"/>
                    <a:pt x="37" y="77"/>
                    <a:pt x="38" y="77"/>
                  </a:cubicBezTo>
                  <a:cubicBezTo>
                    <a:pt x="41" y="89"/>
                    <a:pt x="41" y="89"/>
                    <a:pt x="41" y="89"/>
                  </a:cubicBezTo>
                  <a:cubicBezTo>
                    <a:pt x="39" y="89"/>
                    <a:pt x="36" y="90"/>
                    <a:pt x="32" y="90"/>
                  </a:cubicBezTo>
                  <a:cubicBezTo>
                    <a:pt x="21" y="90"/>
                    <a:pt x="11" y="84"/>
                    <a:pt x="11" y="71"/>
                  </a:cubicBezTo>
                  <a:cubicBezTo>
                    <a:pt x="11" y="28"/>
                    <a:pt x="11" y="28"/>
                    <a:pt x="11" y="28"/>
                  </a:cubicBezTo>
                  <a:cubicBezTo>
                    <a:pt x="0" y="28"/>
                    <a:pt x="0" y="28"/>
                    <a:pt x="0" y="28"/>
                  </a:cubicBezTo>
                  <a:cubicBezTo>
                    <a:pt x="0" y="17"/>
                    <a:pt x="0" y="17"/>
                    <a:pt x="0" y="17"/>
                  </a:cubicBezTo>
                  <a:cubicBezTo>
                    <a:pt x="11" y="17"/>
                    <a:pt x="11" y="17"/>
                    <a:pt x="11" y="17"/>
                  </a:cubicBezTo>
                  <a:cubicBezTo>
                    <a:pt x="11" y="0"/>
                    <a:pt x="11" y="0"/>
                    <a:pt x="11" y="0"/>
                  </a:cubicBezTo>
                  <a:cubicBezTo>
                    <a:pt x="25" y="0"/>
                    <a:pt x="25" y="0"/>
                    <a:pt x="25" y="0"/>
                  </a:cubicBezTo>
                  <a:cubicBezTo>
                    <a:pt x="25" y="17"/>
                    <a:pt x="25" y="17"/>
                    <a:pt x="25" y="17"/>
                  </a:cubicBezTo>
                  <a:cubicBezTo>
                    <a:pt x="40" y="17"/>
                    <a:pt x="40" y="17"/>
                    <a:pt x="40" y="17"/>
                  </a:cubicBezTo>
                  <a:lnTo>
                    <a:pt x="40"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0" name="Freeform 37">
              <a:extLst>
                <a:ext uri="{FF2B5EF4-FFF2-40B4-BE49-F238E27FC236}">
                  <a16:creationId xmlns:a16="http://schemas.microsoft.com/office/drawing/2014/main" id="{C404C79F-B1C5-4AB1-8EF9-795067E1B070}"/>
                </a:ext>
              </a:extLst>
            </p:cNvPr>
            <p:cNvSpPr>
              <a:spLocks noEditPoints="1"/>
            </p:cNvSpPr>
            <p:nvPr userDrawn="1"/>
          </p:nvSpPr>
          <p:spPr bwMode="auto">
            <a:xfrm>
              <a:off x="1747838" y="1066800"/>
              <a:ext cx="58738" cy="68263"/>
            </a:xfrm>
            <a:custGeom>
              <a:avLst/>
              <a:gdLst>
                <a:gd name="T0" fmla="*/ 0 w 65"/>
                <a:gd name="T1" fmla="*/ 38 h 75"/>
                <a:gd name="T2" fmla="*/ 33 w 65"/>
                <a:gd name="T3" fmla="*/ 0 h 75"/>
                <a:gd name="T4" fmla="*/ 65 w 65"/>
                <a:gd name="T5" fmla="*/ 36 h 75"/>
                <a:gd name="T6" fmla="*/ 65 w 65"/>
                <a:gd name="T7" fmla="*/ 41 h 75"/>
                <a:gd name="T8" fmla="*/ 14 w 65"/>
                <a:gd name="T9" fmla="*/ 41 h 75"/>
                <a:gd name="T10" fmla="*/ 35 w 65"/>
                <a:gd name="T11" fmla="*/ 63 h 75"/>
                <a:gd name="T12" fmla="*/ 51 w 65"/>
                <a:gd name="T13" fmla="*/ 53 h 75"/>
                <a:gd name="T14" fmla="*/ 64 w 65"/>
                <a:gd name="T15" fmla="*/ 55 h 75"/>
                <a:gd name="T16" fmla="*/ 34 w 65"/>
                <a:gd name="T17" fmla="*/ 75 h 75"/>
                <a:gd name="T18" fmla="*/ 0 w 65"/>
                <a:gd name="T19" fmla="*/ 38 h 75"/>
                <a:gd name="T20" fmla="*/ 52 w 65"/>
                <a:gd name="T21" fmla="*/ 31 h 75"/>
                <a:gd name="T22" fmla="*/ 33 w 65"/>
                <a:gd name="T23" fmla="*/ 12 h 75"/>
                <a:gd name="T24" fmla="*/ 14 w 65"/>
                <a:gd name="T25" fmla="*/ 31 h 75"/>
                <a:gd name="T26" fmla="*/ 52 w 65"/>
                <a:gd name="T27"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5">
                  <a:moveTo>
                    <a:pt x="0" y="38"/>
                  </a:moveTo>
                  <a:cubicBezTo>
                    <a:pt x="0" y="15"/>
                    <a:pt x="13" y="0"/>
                    <a:pt x="33" y="0"/>
                  </a:cubicBezTo>
                  <a:cubicBezTo>
                    <a:pt x="50" y="0"/>
                    <a:pt x="65" y="10"/>
                    <a:pt x="65" y="36"/>
                  </a:cubicBezTo>
                  <a:cubicBezTo>
                    <a:pt x="65" y="41"/>
                    <a:pt x="65" y="41"/>
                    <a:pt x="65" y="41"/>
                  </a:cubicBezTo>
                  <a:cubicBezTo>
                    <a:pt x="14" y="41"/>
                    <a:pt x="14" y="41"/>
                    <a:pt x="14" y="41"/>
                  </a:cubicBezTo>
                  <a:cubicBezTo>
                    <a:pt x="14" y="55"/>
                    <a:pt x="23" y="63"/>
                    <a:pt x="35" y="63"/>
                  </a:cubicBezTo>
                  <a:cubicBezTo>
                    <a:pt x="42" y="63"/>
                    <a:pt x="49" y="60"/>
                    <a:pt x="51" y="53"/>
                  </a:cubicBezTo>
                  <a:cubicBezTo>
                    <a:pt x="64" y="55"/>
                    <a:pt x="64" y="55"/>
                    <a:pt x="64" y="55"/>
                  </a:cubicBezTo>
                  <a:cubicBezTo>
                    <a:pt x="61" y="67"/>
                    <a:pt x="50" y="75"/>
                    <a:pt x="34" y="75"/>
                  </a:cubicBezTo>
                  <a:cubicBezTo>
                    <a:pt x="13" y="75"/>
                    <a:pt x="0" y="60"/>
                    <a:pt x="0" y="38"/>
                  </a:cubicBezTo>
                  <a:close/>
                  <a:moveTo>
                    <a:pt x="52" y="31"/>
                  </a:moveTo>
                  <a:cubicBezTo>
                    <a:pt x="51" y="20"/>
                    <a:pt x="44" y="12"/>
                    <a:pt x="33" y="12"/>
                  </a:cubicBezTo>
                  <a:cubicBezTo>
                    <a:pt x="22" y="12"/>
                    <a:pt x="15" y="21"/>
                    <a:pt x="14" y="31"/>
                  </a:cubicBezTo>
                  <a:lnTo>
                    <a:pt x="52" y="3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1" name="Freeform 38">
              <a:extLst>
                <a:ext uri="{FF2B5EF4-FFF2-40B4-BE49-F238E27FC236}">
                  <a16:creationId xmlns:a16="http://schemas.microsoft.com/office/drawing/2014/main" id="{20165FDF-BBB7-4738-A51E-6D2029798BE0}"/>
                </a:ext>
              </a:extLst>
            </p:cNvPr>
            <p:cNvSpPr>
              <a:spLocks noEditPoints="1"/>
            </p:cNvSpPr>
            <p:nvPr userDrawn="1"/>
          </p:nvSpPr>
          <p:spPr bwMode="auto">
            <a:xfrm>
              <a:off x="1846263" y="1066800"/>
              <a:ext cx="60325" cy="68263"/>
            </a:xfrm>
            <a:custGeom>
              <a:avLst/>
              <a:gdLst>
                <a:gd name="T0" fmla="*/ 0 w 67"/>
                <a:gd name="T1" fmla="*/ 37 h 75"/>
                <a:gd name="T2" fmla="*/ 33 w 67"/>
                <a:gd name="T3" fmla="*/ 0 h 75"/>
                <a:gd name="T4" fmla="*/ 67 w 67"/>
                <a:gd name="T5" fmla="*/ 37 h 75"/>
                <a:gd name="T6" fmla="*/ 33 w 67"/>
                <a:gd name="T7" fmla="*/ 75 h 75"/>
                <a:gd name="T8" fmla="*/ 0 w 67"/>
                <a:gd name="T9" fmla="*/ 37 h 75"/>
                <a:gd name="T10" fmla="*/ 53 w 67"/>
                <a:gd name="T11" fmla="*/ 37 h 75"/>
                <a:gd name="T12" fmla="*/ 33 w 67"/>
                <a:gd name="T13" fmla="*/ 12 h 75"/>
                <a:gd name="T14" fmla="*/ 14 w 67"/>
                <a:gd name="T15" fmla="*/ 37 h 75"/>
                <a:gd name="T16" fmla="*/ 33 w 67"/>
                <a:gd name="T17" fmla="*/ 63 h 75"/>
                <a:gd name="T18" fmla="*/ 53 w 6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75">
                  <a:moveTo>
                    <a:pt x="0" y="37"/>
                  </a:moveTo>
                  <a:cubicBezTo>
                    <a:pt x="0" y="15"/>
                    <a:pt x="13" y="0"/>
                    <a:pt x="33" y="0"/>
                  </a:cubicBezTo>
                  <a:cubicBezTo>
                    <a:pt x="53" y="0"/>
                    <a:pt x="67" y="15"/>
                    <a:pt x="67" y="37"/>
                  </a:cubicBezTo>
                  <a:cubicBezTo>
                    <a:pt x="67" y="60"/>
                    <a:pt x="53" y="75"/>
                    <a:pt x="33" y="75"/>
                  </a:cubicBezTo>
                  <a:cubicBezTo>
                    <a:pt x="13" y="75"/>
                    <a:pt x="0" y="60"/>
                    <a:pt x="0" y="37"/>
                  </a:cubicBezTo>
                  <a:close/>
                  <a:moveTo>
                    <a:pt x="53" y="37"/>
                  </a:moveTo>
                  <a:cubicBezTo>
                    <a:pt x="53" y="24"/>
                    <a:pt x="46" y="12"/>
                    <a:pt x="33" y="12"/>
                  </a:cubicBezTo>
                  <a:cubicBezTo>
                    <a:pt x="20" y="12"/>
                    <a:pt x="14" y="24"/>
                    <a:pt x="14" y="37"/>
                  </a:cubicBezTo>
                  <a:cubicBezTo>
                    <a:pt x="14" y="51"/>
                    <a:pt x="20" y="63"/>
                    <a:pt x="33" y="63"/>
                  </a:cubicBezTo>
                  <a:cubicBezTo>
                    <a:pt x="46" y="63"/>
                    <a:pt x="53" y="51"/>
                    <a:pt x="53"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2" name="Freeform 39">
              <a:extLst>
                <a:ext uri="{FF2B5EF4-FFF2-40B4-BE49-F238E27FC236}">
                  <a16:creationId xmlns:a16="http://schemas.microsoft.com/office/drawing/2014/main" id="{3A493FCA-1126-4755-AE2A-2FA5E6E4E21D}"/>
                </a:ext>
              </a:extLst>
            </p:cNvPr>
            <p:cNvSpPr>
              <a:spLocks/>
            </p:cNvSpPr>
            <p:nvPr userDrawn="1"/>
          </p:nvSpPr>
          <p:spPr bwMode="auto">
            <a:xfrm>
              <a:off x="1912938" y="1041400"/>
              <a:ext cx="41275" cy="90488"/>
            </a:xfrm>
            <a:custGeom>
              <a:avLst/>
              <a:gdLst>
                <a:gd name="T0" fmla="*/ 41 w 44"/>
                <a:gd name="T1" fmla="*/ 39 h 100"/>
                <a:gd name="T2" fmla="*/ 25 w 44"/>
                <a:gd name="T3" fmla="*/ 39 h 100"/>
                <a:gd name="T4" fmla="*/ 25 w 44"/>
                <a:gd name="T5" fmla="*/ 100 h 100"/>
                <a:gd name="T6" fmla="*/ 11 w 44"/>
                <a:gd name="T7" fmla="*/ 100 h 100"/>
                <a:gd name="T8" fmla="*/ 11 w 44"/>
                <a:gd name="T9" fmla="*/ 39 h 100"/>
                <a:gd name="T10" fmla="*/ 0 w 44"/>
                <a:gd name="T11" fmla="*/ 39 h 100"/>
                <a:gd name="T12" fmla="*/ 0 w 44"/>
                <a:gd name="T13" fmla="*/ 28 h 100"/>
                <a:gd name="T14" fmla="*/ 11 w 44"/>
                <a:gd name="T15" fmla="*/ 28 h 100"/>
                <a:gd name="T16" fmla="*/ 11 w 44"/>
                <a:gd name="T17" fmla="*/ 20 h 100"/>
                <a:gd name="T18" fmla="*/ 32 w 44"/>
                <a:gd name="T19" fmla="*/ 0 h 100"/>
                <a:gd name="T20" fmla="*/ 44 w 44"/>
                <a:gd name="T21" fmla="*/ 2 h 100"/>
                <a:gd name="T22" fmla="*/ 41 w 44"/>
                <a:gd name="T23" fmla="*/ 13 h 100"/>
                <a:gd name="T24" fmla="*/ 35 w 44"/>
                <a:gd name="T25" fmla="*/ 12 h 100"/>
                <a:gd name="T26" fmla="*/ 25 w 44"/>
                <a:gd name="T27" fmla="*/ 22 h 100"/>
                <a:gd name="T28" fmla="*/ 25 w 44"/>
                <a:gd name="T29" fmla="*/ 28 h 100"/>
                <a:gd name="T30" fmla="*/ 41 w 44"/>
                <a:gd name="T31" fmla="*/ 28 h 100"/>
                <a:gd name="T32" fmla="*/ 41 w 44"/>
                <a:gd name="T33" fmla="*/ 3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100">
                  <a:moveTo>
                    <a:pt x="41" y="39"/>
                  </a:moveTo>
                  <a:cubicBezTo>
                    <a:pt x="25" y="39"/>
                    <a:pt x="25" y="39"/>
                    <a:pt x="25" y="39"/>
                  </a:cubicBezTo>
                  <a:cubicBezTo>
                    <a:pt x="25" y="100"/>
                    <a:pt x="25" y="100"/>
                    <a:pt x="25" y="100"/>
                  </a:cubicBezTo>
                  <a:cubicBezTo>
                    <a:pt x="11" y="100"/>
                    <a:pt x="11" y="100"/>
                    <a:pt x="11" y="100"/>
                  </a:cubicBezTo>
                  <a:cubicBezTo>
                    <a:pt x="11" y="39"/>
                    <a:pt x="11" y="39"/>
                    <a:pt x="11" y="39"/>
                  </a:cubicBezTo>
                  <a:cubicBezTo>
                    <a:pt x="0" y="39"/>
                    <a:pt x="0" y="39"/>
                    <a:pt x="0" y="39"/>
                  </a:cubicBezTo>
                  <a:cubicBezTo>
                    <a:pt x="0" y="28"/>
                    <a:pt x="0" y="28"/>
                    <a:pt x="0" y="28"/>
                  </a:cubicBezTo>
                  <a:cubicBezTo>
                    <a:pt x="11" y="28"/>
                    <a:pt x="11" y="28"/>
                    <a:pt x="11" y="28"/>
                  </a:cubicBezTo>
                  <a:cubicBezTo>
                    <a:pt x="11" y="20"/>
                    <a:pt x="11" y="20"/>
                    <a:pt x="11" y="20"/>
                  </a:cubicBezTo>
                  <a:cubicBezTo>
                    <a:pt x="11" y="6"/>
                    <a:pt x="21" y="0"/>
                    <a:pt x="32" y="0"/>
                  </a:cubicBezTo>
                  <a:cubicBezTo>
                    <a:pt x="38" y="0"/>
                    <a:pt x="42" y="1"/>
                    <a:pt x="44" y="2"/>
                  </a:cubicBezTo>
                  <a:cubicBezTo>
                    <a:pt x="41" y="13"/>
                    <a:pt x="41" y="13"/>
                    <a:pt x="41" y="13"/>
                  </a:cubicBezTo>
                  <a:cubicBezTo>
                    <a:pt x="40" y="13"/>
                    <a:pt x="37" y="12"/>
                    <a:pt x="35" y="12"/>
                  </a:cubicBezTo>
                  <a:cubicBezTo>
                    <a:pt x="28" y="12"/>
                    <a:pt x="25" y="15"/>
                    <a:pt x="25" y="22"/>
                  </a:cubicBezTo>
                  <a:cubicBezTo>
                    <a:pt x="25" y="28"/>
                    <a:pt x="25" y="28"/>
                    <a:pt x="25" y="28"/>
                  </a:cubicBezTo>
                  <a:cubicBezTo>
                    <a:pt x="41" y="28"/>
                    <a:pt x="41" y="28"/>
                    <a:pt x="41" y="28"/>
                  </a:cubicBezTo>
                  <a:lnTo>
                    <a:pt x="41" y="3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3" name="Freeform 40">
              <a:extLst>
                <a:ext uri="{FF2B5EF4-FFF2-40B4-BE49-F238E27FC236}">
                  <a16:creationId xmlns:a16="http://schemas.microsoft.com/office/drawing/2014/main" id="{B70EE297-FAB4-44E5-9450-0A3267A1E0AA}"/>
                </a:ext>
              </a:extLst>
            </p:cNvPr>
            <p:cNvSpPr>
              <a:spLocks noEditPoints="1"/>
            </p:cNvSpPr>
            <p:nvPr userDrawn="1"/>
          </p:nvSpPr>
          <p:spPr bwMode="auto">
            <a:xfrm>
              <a:off x="1992313" y="1044575"/>
              <a:ext cx="63500" cy="87313"/>
            </a:xfrm>
            <a:custGeom>
              <a:avLst/>
              <a:gdLst>
                <a:gd name="T0" fmla="*/ 0 w 69"/>
                <a:gd name="T1" fmla="*/ 0 h 96"/>
                <a:gd name="T2" fmla="*/ 35 w 69"/>
                <a:gd name="T3" fmla="*/ 0 h 96"/>
                <a:gd name="T4" fmla="*/ 66 w 69"/>
                <a:gd name="T5" fmla="*/ 25 h 96"/>
                <a:gd name="T6" fmla="*/ 49 w 69"/>
                <a:gd name="T7" fmla="*/ 46 h 96"/>
                <a:gd name="T8" fmla="*/ 49 w 69"/>
                <a:gd name="T9" fmla="*/ 47 h 96"/>
                <a:gd name="T10" fmla="*/ 69 w 69"/>
                <a:gd name="T11" fmla="*/ 70 h 96"/>
                <a:gd name="T12" fmla="*/ 37 w 69"/>
                <a:gd name="T13" fmla="*/ 96 h 96"/>
                <a:gd name="T14" fmla="*/ 0 w 69"/>
                <a:gd name="T15" fmla="*/ 96 h 96"/>
                <a:gd name="T16" fmla="*/ 0 w 69"/>
                <a:gd name="T17" fmla="*/ 0 h 96"/>
                <a:gd name="T18" fmla="*/ 34 w 69"/>
                <a:gd name="T19" fmla="*/ 42 h 96"/>
                <a:gd name="T20" fmla="*/ 51 w 69"/>
                <a:gd name="T21" fmla="*/ 26 h 96"/>
                <a:gd name="T22" fmla="*/ 34 w 69"/>
                <a:gd name="T23" fmla="*/ 12 h 96"/>
                <a:gd name="T24" fmla="*/ 15 w 69"/>
                <a:gd name="T25" fmla="*/ 12 h 96"/>
                <a:gd name="T26" fmla="*/ 15 w 69"/>
                <a:gd name="T27" fmla="*/ 42 h 96"/>
                <a:gd name="T28" fmla="*/ 34 w 69"/>
                <a:gd name="T29" fmla="*/ 42 h 96"/>
                <a:gd name="T30" fmla="*/ 36 w 69"/>
                <a:gd name="T31" fmla="*/ 84 h 96"/>
                <a:gd name="T32" fmla="*/ 55 w 69"/>
                <a:gd name="T33" fmla="*/ 70 h 96"/>
                <a:gd name="T34" fmla="*/ 36 w 69"/>
                <a:gd name="T35" fmla="*/ 53 h 96"/>
                <a:gd name="T36" fmla="*/ 15 w 69"/>
                <a:gd name="T37" fmla="*/ 53 h 96"/>
                <a:gd name="T38" fmla="*/ 15 w 69"/>
                <a:gd name="T39" fmla="*/ 84 h 96"/>
                <a:gd name="T40" fmla="*/ 36 w 69"/>
                <a:gd name="T41"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96">
                  <a:moveTo>
                    <a:pt x="0" y="0"/>
                  </a:moveTo>
                  <a:cubicBezTo>
                    <a:pt x="35" y="0"/>
                    <a:pt x="35" y="0"/>
                    <a:pt x="35" y="0"/>
                  </a:cubicBezTo>
                  <a:cubicBezTo>
                    <a:pt x="56" y="0"/>
                    <a:pt x="66" y="11"/>
                    <a:pt x="66" y="25"/>
                  </a:cubicBezTo>
                  <a:cubicBezTo>
                    <a:pt x="66" y="37"/>
                    <a:pt x="58" y="43"/>
                    <a:pt x="49" y="46"/>
                  </a:cubicBezTo>
                  <a:cubicBezTo>
                    <a:pt x="49" y="47"/>
                    <a:pt x="49" y="47"/>
                    <a:pt x="49" y="47"/>
                  </a:cubicBezTo>
                  <a:cubicBezTo>
                    <a:pt x="59" y="47"/>
                    <a:pt x="69" y="55"/>
                    <a:pt x="69" y="70"/>
                  </a:cubicBezTo>
                  <a:cubicBezTo>
                    <a:pt x="69" y="85"/>
                    <a:pt x="59" y="96"/>
                    <a:pt x="37" y="96"/>
                  </a:cubicBezTo>
                  <a:cubicBezTo>
                    <a:pt x="0" y="96"/>
                    <a:pt x="0" y="96"/>
                    <a:pt x="0" y="96"/>
                  </a:cubicBezTo>
                  <a:lnTo>
                    <a:pt x="0" y="0"/>
                  </a:lnTo>
                  <a:close/>
                  <a:moveTo>
                    <a:pt x="34" y="42"/>
                  </a:moveTo>
                  <a:cubicBezTo>
                    <a:pt x="44" y="42"/>
                    <a:pt x="51" y="36"/>
                    <a:pt x="51" y="26"/>
                  </a:cubicBezTo>
                  <a:cubicBezTo>
                    <a:pt x="51" y="19"/>
                    <a:pt x="46" y="12"/>
                    <a:pt x="34" y="12"/>
                  </a:cubicBezTo>
                  <a:cubicBezTo>
                    <a:pt x="15" y="12"/>
                    <a:pt x="15" y="12"/>
                    <a:pt x="15" y="12"/>
                  </a:cubicBezTo>
                  <a:cubicBezTo>
                    <a:pt x="15" y="42"/>
                    <a:pt x="15" y="42"/>
                    <a:pt x="15" y="42"/>
                  </a:cubicBezTo>
                  <a:lnTo>
                    <a:pt x="34" y="42"/>
                  </a:lnTo>
                  <a:close/>
                  <a:moveTo>
                    <a:pt x="36" y="84"/>
                  </a:moveTo>
                  <a:cubicBezTo>
                    <a:pt x="49" y="84"/>
                    <a:pt x="55" y="78"/>
                    <a:pt x="55" y="70"/>
                  </a:cubicBezTo>
                  <a:cubicBezTo>
                    <a:pt x="55" y="60"/>
                    <a:pt x="48" y="53"/>
                    <a:pt x="36" y="53"/>
                  </a:cubicBezTo>
                  <a:cubicBezTo>
                    <a:pt x="15" y="53"/>
                    <a:pt x="15" y="53"/>
                    <a:pt x="15" y="53"/>
                  </a:cubicBezTo>
                  <a:cubicBezTo>
                    <a:pt x="15" y="84"/>
                    <a:pt x="15" y="84"/>
                    <a:pt x="15" y="84"/>
                  </a:cubicBezTo>
                  <a:lnTo>
                    <a:pt x="36" y="8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4" name="Freeform 41">
              <a:extLst>
                <a:ext uri="{FF2B5EF4-FFF2-40B4-BE49-F238E27FC236}">
                  <a16:creationId xmlns:a16="http://schemas.microsoft.com/office/drawing/2014/main" id="{F8B29580-C230-4CDB-9FFB-177382160680}"/>
                </a:ext>
              </a:extLst>
            </p:cNvPr>
            <p:cNvSpPr>
              <a:spLocks/>
            </p:cNvSpPr>
            <p:nvPr userDrawn="1"/>
          </p:nvSpPr>
          <p:spPr bwMode="auto">
            <a:xfrm>
              <a:off x="2068513" y="1066800"/>
              <a:ext cx="53975" cy="66675"/>
            </a:xfrm>
            <a:custGeom>
              <a:avLst/>
              <a:gdLst>
                <a:gd name="T0" fmla="*/ 46 w 60"/>
                <a:gd name="T1" fmla="*/ 0 h 73"/>
                <a:gd name="T2" fmla="*/ 60 w 60"/>
                <a:gd name="T3" fmla="*/ 0 h 73"/>
                <a:gd name="T4" fmla="*/ 60 w 60"/>
                <a:gd name="T5" fmla="*/ 72 h 73"/>
                <a:gd name="T6" fmla="*/ 46 w 60"/>
                <a:gd name="T7" fmla="*/ 72 h 73"/>
                <a:gd name="T8" fmla="*/ 46 w 60"/>
                <a:gd name="T9" fmla="*/ 60 h 73"/>
                <a:gd name="T10" fmla="*/ 46 w 60"/>
                <a:gd name="T11" fmla="*/ 60 h 73"/>
                <a:gd name="T12" fmla="*/ 24 w 60"/>
                <a:gd name="T13" fmla="*/ 73 h 73"/>
                <a:gd name="T14" fmla="*/ 0 w 60"/>
                <a:gd name="T15" fmla="*/ 46 h 73"/>
                <a:gd name="T16" fmla="*/ 0 w 60"/>
                <a:gd name="T17" fmla="*/ 0 h 73"/>
                <a:gd name="T18" fmla="*/ 14 w 60"/>
                <a:gd name="T19" fmla="*/ 0 h 73"/>
                <a:gd name="T20" fmla="*/ 14 w 60"/>
                <a:gd name="T21" fmla="*/ 44 h 73"/>
                <a:gd name="T22" fmla="*/ 29 w 60"/>
                <a:gd name="T23" fmla="*/ 60 h 73"/>
                <a:gd name="T24" fmla="*/ 46 w 60"/>
                <a:gd name="T25" fmla="*/ 42 h 73"/>
                <a:gd name="T26" fmla="*/ 46 w 60"/>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3">
                  <a:moveTo>
                    <a:pt x="46" y="0"/>
                  </a:moveTo>
                  <a:cubicBezTo>
                    <a:pt x="60" y="0"/>
                    <a:pt x="60" y="0"/>
                    <a:pt x="60" y="0"/>
                  </a:cubicBezTo>
                  <a:cubicBezTo>
                    <a:pt x="60" y="72"/>
                    <a:pt x="60" y="72"/>
                    <a:pt x="60" y="72"/>
                  </a:cubicBezTo>
                  <a:cubicBezTo>
                    <a:pt x="46" y="72"/>
                    <a:pt x="46" y="72"/>
                    <a:pt x="46" y="72"/>
                  </a:cubicBezTo>
                  <a:cubicBezTo>
                    <a:pt x="46" y="60"/>
                    <a:pt x="46" y="60"/>
                    <a:pt x="46" y="60"/>
                  </a:cubicBezTo>
                  <a:cubicBezTo>
                    <a:pt x="46" y="60"/>
                    <a:pt x="46" y="60"/>
                    <a:pt x="46" y="60"/>
                  </a:cubicBezTo>
                  <a:cubicBezTo>
                    <a:pt x="42" y="67"/>
                    <a:pt x="35" y="73"/>
                    <a:pt x="24" y="73"/>
                  </a:cubicBezTo>
                  <a:cubicBezTo>
                    <a:pt x="10" y="73"/>
                    <a:pt x="0" y="64"/>
                    <a:pt x="0" y="46"/>
                  </a:cubicBezTo>
                  <a:cubicBezTo>
                    <a:pt x="0" y="0"/>
                    <a:pt x="0" y="0"/>
                    <a:pt x="0" y="0"/>
                  </a:cubicBezTo>
                  <a:cubicBezTo>
                    <a:pt x="14" y="0"/>
                    <a:pt x="14" y="0"/>
                    <a:pt x="14" y="0"/>
                  </a:cubicBezTo>
                  <a:cubicBezTo>
                    <a:pt x="14" y="44"/>
                    <a:pt x="14" y="44"/>
                    <a:pt x="14" y="44"/>
                  </a:cubicBezTo>
                  <a:cubicBezTo>
                    <a:pt x="14" y="54"/>
                    <a:pt x="20" y="60"/>
                    <a:pt x="29" y="60"/>
                  </a:cubicBezTo>
                  <a:cubicBezTo>
                    <a:pt x="37" y="60"/>
                    <a:pt x="46" y="55"/>
                    <a:pt x="46" y="42"/>
                  </a:cubicBezTo>
                  <a:lnTo>
                    <a:pt x="4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5" name="Freeform 42">
              <a:extLst>
                <a:ext uri="{FF2B5EF4-FFF2-40B4-BE49-F238E27FC236}">
                  <a16:creationId xmlns:a16="http://schemas.microsoft.com/office/drawing/2014/main" id="{C0E0A7C6-C156-4ADA-BA20-4F892E11DF7B}"/>
                </a:ext>
              </a:extLst>
            </p:cNvPr>
            <p:cNvSpPr>
              <a:spLocks noEditPoints="1"/>
            </p:cNvSpPr>
            <p:nvPr userDrawn="1"/>
          </p:nvSpPr>
          <p:spPr bwMode="auto">
            <a:xfrm>
              <a:off x="2136775" y="1041400"/>
              <a:ext cx="15875" cy="90488"/>
            </a:xfrm>
            <a:custGeom>
              <a:avLst/>
              <a:gdLst>
                <a:gd name="T0" fmla="*/ 0 w 18"/>
                <a:gd name="T1" fmla="*/ 9 h 100"/>
                <a:gd name="T2" fmla="*/ 9 w 18"/>
                <a:gd name="T3" fmla="*/ 0 h 100"/>
                <a:gd name="T4" fmla="*/ 18 w 18"/>
                <a:gd name="T5" fmla="*/ 9 h 100"/>
                <a:gd name="T6" fmla="*/ 9 w 18"/>
                <a:gd name="T7" fmla="*/ 17 h 100"/>
                <a:gd name="T8" fmla="*/ 0 w 18"/>
                <a:gd name="T9" fmla="*/ 9 h 100"/>
                <a:gd name="T10" fmla="*/ 2 w 18"/>
                <a:gd name="T11" fmla="*/ 28 h 100"/>
                <a:gd name="T12" fmla="*/ 16 w 18"/>
                <a:gd name="T13" fmla="*/ 28 h 100"/>
                <a:gd name="T14" fmla="*/ 16 w 18"/>
                <a:gd name="T15" fmla="*/ 100 h 100"/>
                <a:gd name="T16" fmla="*/ 2 w 18"/>
                <a:gd name="T17" fmla="*/ 100 h 100"/>
                <a:gd name="T18" fmla="*/ 2 w 18"/>
                <a:gd name="T19" fmla="*/ 2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00">
                  <a:moveTo>
                    <a:pt x="0" y="9"/>
                  </a:moveTo>
                  <a:cubicBezTo>
                    <a:pt x="0" y="4"/>
                    <a:pt x="4" y="0"/>
                    <a:pt x="9" y="0"/>
                  </a:cubicBezTo>
                  <a:cubicBezTo>
                    <a:pt x="14" y="0"/>
                    <a:pt x="18" y="4"/>
                    <a:pt x="18" y="9"/>
                  </a:cubicBezTo>
                  <a:cubicBezTo>
                    <a:pt x="18" y="13"/>
                    <a:pt x="14" y="17"/>
                    <a:pt x="9" y="17"/>
                  </a:cubicBezTo>
                  <a:cubicBezTo>
                    <a:pt x="4" y="17"/>
                    <a:pt x="0" y="13"/>
                    <a:pt x="0" y="9"/>
                  </a:cubicBezTo>
                  <a:close/>
                  <a:moveTo>
                    <a:pt x="2" y="28"/>
                  </a:moveTo>
                  <a:cubicBezTo>
                    <a:pt x="16" y="28"/>
                    <a:pt x="16" y="28"/>
                    <a:pt x="16" y="28"/>
                  </a:cubicBezTo>
                  <a:cubicBezTo>
                    <a:pt x="16" y="100"/>
                    <a:pt x="16" y="100"/>
                    <a:pt x="16" y="100"/>
                  </a:cubicBezTo>
                  <a:cubicBezTo>
                    <a:pt x="2" y="100"/>
                    <a:pt x="2" y="100"/>
                    <a:pt x="2" y="100"/>
                  </a:cubicBezTo>
                  <a:lnTo>
                    <a:pt x="2"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6" name="Rectangle 43">
              <a:extLst>
                <a:ext uri="{FF2B5EF4-FFF2-40B4-BE49-F238E27FC236}">
                  <a16:creationId xmlns:a16="http://schemas.microsoft.com/office/drawing/2014/main" id="{94FD6739-77E2-4070-8E63-BAD41E46011F}"/>
                </a:ext>
              </a:extLst>
            </p:cNvPr>
            <p:cNvSpPr>
              <a:spLocks noChangeArrowheads="1"/>
            </p:cNvSpPr>
            <p:nvPr userDrawn="1"/>
          </p:nvSpPr>
          <p:spPr bwMode="auto">
            <a:xfrm>
              <a:off x="2166938" y="1044575"/>
              <a:ext cx="12700" cy="8731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7" name="Freeform 44">
              <a:extLst>
                <a:ext uri="{FF2B5EF4-FFF2-40B4-BE49-F238E27FC236}">
                  <a16:creationId xmlns:a16="http://schemas.microsoft.com/office/drawing/2014/main" id="{DCB5E062-0939-4D86-88C5-BEFC2690AC3C}"/>
                </a:ext>
              </a:extLst>
            </p:cNvPr>
            <p:cNvSpPr>
              <a:spLocks noEditPoints="1"/>
            </p:cNvSpPr>
            <p:nvPr userDrawn="1"/>
          </p:nvSpPr>
          <p:spPr bwMode="auto">
            <a:xfrm>
              <a:off x="2190750" y="1044575"/>
              <a:ext cx="60325" cy="90488"/>
            </a:xfrm>
            <a:custGeom>
              <a:avLst/>
              <a:gdLst>
                <a:gd name="T0" fmla="*/ 0 w 66"/>
                <a:gd name="T1" fmla="*/ 60 h 98"/>
                <a:gd name="T2" fmla="*/ 31 w 66"/>
                <a:gd name="T3" fmla="*/ 23 h 98"/>
                <a:gd name="T4" fmla="*/ 51 w 66"/>
                <a:gd name="T5" fmla="*/ 36 h 98"/>
                <a:gd name="T6" fmla="*/ 52 w 66"/>
                <a:gd name="T7" fmla="*/ 36 h 98"/>
                <a:gd name="T8" fmla="*/ 52 w 66"/>
                <a:gd name="T9" fmla="*/ 0 h 98"/>
                <a:gd name="T10" fmla="*/ 66 w 66"/>
                <a:gd name="T11" fmla="*/ 0 h 98"/>
                <a:gd name="T12" fmla="*/ 66 w 66"/>
                <a:gd name="T13" fmla="*/ 96 h 98"/>
                <a:gd name="T14" fmla="*/ 53 w 66"/>
                <a:gd name="T15" fmla="*/ 96 h 98"/>
                <a:gd name="T16" fmla="*/ 53 w 66"/>
                <a:gd name="T17" fmla="*/ 85 h 98"/>
                <a:gd name="T18" fmla="*/ 51 w 66"/>
                <a:gd name="T19" fmla="*/ 85 h 98"/>
                <a:gd name="T20" fmla="*/ 31 w 66"/>
                <a:gd name="T21" fmla="*/ 98 h 98"/>
                <a:gd name="T22" fmla="*/ 0 w 66"/>
                <a:gd name="T23" fmla="*/ 60 h 98"/>
                <a:gd name="T24" fmla="*/ 52 w 66"/>
                <a:gd name="T25" fmla="*/ 60 h 98"/>
                <a:gd name="T26" fmla="*/ 34 w 66"/>
                <a:gd name="T27" fmla="*/ 35 h 98"/>
                <a:gd name="T28" fmla="*/ 15 w 66"/>
                <a:gd name="T29" fmla="*/ 60 h 98"/>
                <a:gd name="T30" fmla="*/ 34 w 66"/>
                <a:gd name="T31" fmla="*/ 86 h 98"/>
                <a:gd name="T32" fmla="*/ 52 w 66"/>
                <a:gd name="T33" fmla="*/ 6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60"/>
                  </a:moveTo>
                  <a:cubicBezTo>
                    <a:pt x="0" y="37"/>
                    <a:pt x="13" y="23"/>
                    <a:pt x="31" y="23"/>
                  </a:cubicBezTo>
                  <a:cubicBezTo>
                    <a:pt x="44" y="23"/>
                    <a:pt x="49" y="31"/>
                    <a:pt x="51" y="36"/>
                  </a:cubicBezTo>
                  <a:cubicBezTo>
                    <a:pt x="52" y="36"/>
                    <a:pt x="52" y="36"/>
                    <a:pt x="52" y="36"/>
                  </a:cubicBezTo>
                  <a:cubicBezTo>
                    <a:pt x="52" y="0"/>
                    <a:pt x="52" y="0"/>
                    <a:pt x="52" y="0"/>
                  </a:cubicBezTo>
                  <a:cubicBezTo>
                    <a:pt x="66" y="0"/>
                    <a:pt x="66" y="0"/>
                    <a:pt x="66" y="0"/>
                  </a:cubicBezTo>
                  <a:cubicBezTo>
                    <a:pt x="66" y="96"/>
                    <a:pt x="66" y="96"/>
                    <a:pt x="66" y="96"/>
                  </a:cubicBezTo>
                  <a:cubicBezTo>
                    <a:pt x="53" y="96"/>
                    <a:pt x="53" y="96"/>
                    <a:pt x="53" y="96"/>
                  </a:cubicBezTo>
                  <a:cubicBezTo>
                    <a:pt x="53" y="85"/>
                    <a:pt x="53" y="85"/>
                    <a:pt x="53" y="85"/>
                  </a:cubicBezTo>
                  <a:cubicBezTo>
                    <a:pt x="51" y="85"/>
                    <a:pt x="51" y="85"/>
                    <a:pt x="51" y="85"/>
                  </a:cubicBezTo>
                  <a:cubicBezTo>
                    <a:pt x="49" y="90"/>
                    <a:pt x="44" y="98"/>
                    <a:pt x="31" y="98"/>
                  </a:cubicBezTo>
                  <a:cubicBezTo>
                    <a:pt x="13" y="98"/>
                    <a:pt x="0" y="84"/>
                    <a:pt x="0" y="60"/>
                  </a:cubicBezTo>
                  <a:close/>
                  <a:moveTo>
                    <a:pt x="52" y="60"/>
                  </a:moveTo>
                  <a:cubicBezTo>
                    <a:pt x="52" y="45"/>
                    <a:pt x="46" y="35"/>
                    <a:pt x="34" y="35"/>
                  </a:cubicBezTo>
                  <a:cubicBezTo>
                    <a:pt x="21" y="35"/>
                    <a:pt x="15" y="46"/>
                    <a:pt x="15" y="60"/>
                  </a:cubicBezTo>
                  <a:cubicBezTo>
                    <a:pt x="15" y="75"/>
                    <a:pt x="21" y="86"/>
                    <a:pt x="34" y="86"/>
                  </a:cubicBezTo>
                  <a:cubicBezTo>
                    <a:pt x="46" y="86"/>
                    <a:pt x="52" y="75"/>
                    <a:pt x="52" y="6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8" name="Freeform 45">
              <a:extLst>
                <a:ext uri="{FF2B5EF4-FFF2-40B4-BE49-F238E27FC236}">
                  <a16:creationId xmlns:a16="http://schemas.microsoft.com/office/drawing/2014/main" id="{8D996D53-BF62-4248-9A66-B8313C2C801C}"/>
                </a:ext>
              </a:extLst>
            </p:cNvPr>
            <p:cNvSpPr>
              <a:spLocks noEditPoints="1"/>
            </p:cNvSpPr>
            <p:nvPr userDrawn="1"/>
          </p:nvSpPr>
          <p:spPr bwMode="auto">
            <a:xfrm>
              <a:off x="2265363" y="1041400"/>
              <a:ext cx="15875" cy="90488"/>
            </a:xfrm>
            <a:custGeom>
              <a:avLst/>
              <a:gdLst>
                <a:gd name="T0" fmla="*/ 0 w 18"/>
                <a:gd name="T1" fmla="*/ 9 h 100"/>
                <a:gd name="T2" fmla="*/ 9 w 18"/>
                <a:gd name="T3" fmla="*/ 0 h 100"/>
                <a:gd name="T4" fmla="*/ 18 w 18"/>
                <a:gd name="T5" fmla="*/ 9 h 100"/>
                <a:gd name="T6" fmla="*/ 9 w 18"/>
                <a:gd name="T7" fmla="*/ 17 h 100"/>
                <a:gd name="T8" fmla="*/ 0 w 18"/>
                <a:gd name="T9" fmla="*/ 9 h 100"/>
                <a:gd name="T10" fmla="*/ 2 w 18"/>
                <a:gd name="T11" fmla="*/ 28 h 100"/>
                <a:gd name="T12" fmla="*/ 16 w 18"/>
                <a:gd name="T13" fmla="*/ 28 h 100"/>
                <a:gd name="T14" fmla="*/ 16 w 18"/>
                <a:gd name="T15" fmla="*/ 100 h 100"/>
                <a:gd name="T16" fmla="*/ 2 w 18"/>
                <a:gd name="T17" fmla="*/ 100 h 100"/>
                <a:gd name="T18" fmla="*/ 2 w 18"/>
                <a:gd name="T19" fmla="*/ 2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00">
                  <a:moveTo>
                    <a:pt x="0" y="9"/>
                  </a:moveTo>
                  <a:cubicBezTo>
                    <a:pt x="0" y="4"/>
                    <a:pt x="4" y="0"/>
                    <a:pt x="9" y="0"/>
                  </a:cubicBezTo>
                  <a:cubicBezTo>
                    <a:pt x="14" y="0"/>
                    <a:pt x="18" y="4"/>
                    <a:pt x="18" y="9"/>
                  </a:cubicBezTo>
                  <a:cubicBezTo>
                    <a:pt x="18" y="13"/>
                    <a:pt x="14" y="17"/>
                    <a:pt x="9" y="17"/>
                  </a:cubicBezTo>
                  <a:cubicBezTo>
                    <a:pt x="4" y="17"/>
                    <a:pt x="0" y="13"/>
                    <a:pt x="0" y="9"/>
                  </a:cubicBezTo>
                  <a:close/>
                  <a:moveTo>
                    <a:pt x="2" y="28"/>
                  </a:moveTo>
                  <a:cubicBezTo>
                    <a:pt x="16" y="28"/>
                    <a:pt x="16" y="28"/>
                    <a:pt x="16" y="28"/>
                  </a:cubicBezTo>
                  <a:cubicBezTo>
                    <a:pt x="16" y="100"/>
                    <a:pt x="16" y="100"/>
                    <a:pt x="16" y="100"/>
                  </a:cubicBezTo>
                  <a:cubicBezTo>
                    <a:pt x="2" y="100"/>
                    <a:pt x="2" y="100"/>
                    <a:pt x="2" y="100"/>
                  </a:cubicBezTo>
                  <a:lnTo>
                    <a:pt x="2"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9" name="Freeform 46">
              <a:extLst>
                <a:ext uri="{FF2B5EF4-FFF2-40B4-BE49-F238E27FC236}">
                  <a16:creationId xmlns:a16="http://schemas.microsoft.com/office/drawing/2014/main" id="{F8CE9D42-8ED1-41CC-9F55-685E6F83BF78}"/>
                </a:ext>
              </a:extLst>
            </p:cNvPr>
            <p:cNvSpPr>
              <a:spLocks/>
            </p:cNvSpPr>
            <p:nvPr userDrawn="1"/>
          </p:nvSpPr>
          <p:spPr bwMode="auto">
            <a:xfrm>
              <a:off x="2295525" y="1066800"/>
              <a:ext cx="53975" cy="65088"/>
            </a:xfrm>
            <a:custGeom>
              <a:avLst/>
              <a:gdLst>
                <a:gd name="T0" fmla="*/ 14 w 60"/>
                <a:gd name="T1" fmla="*/ 73 h 73"/>
                <a:gd name="T2" fmla="*/ 0 w 60"/>
                <a:gd name="T3" fmla="*/ 73 h 73"/>
                <a:gd name="T4" fmla="*/ 0 w 60"/>
                <a:gd name="T5" fmla="*/ 1 h 73"/>
                <a:gd name="T6" fmla="*/ 14 w 60"/>
                <a:gd name="T7" fmla="*/ 1 h 73"/>
                <a:gd name="T8" fmla="*/ 14 w 60"/>
                <a:gd name="T9" fmla="*/ 13 h 73"/>
                <a:gd name="T10" fmla="*/ 14 w 60"/>
                <a:gd name="T11" fmla="*/ 13 h 73"/>
                <a:gd name="T12" fmla="*/ 36 w 60"/>
                <a:gd name="T13" fmla="*/ 0 h 73"/>
                <a:gd name="T14" fmla="*/ 60 w 60"/>
                <a:gd name="T15" fmla="*/ 27 h 73"/>
                <a:gd name="T16" fmla="*/ 60 w 60"/>
                <a:gd name="T17" fmla="*/ 73 h 73"/>
                <a:gd name="T18" fmla="*/ 46 w 60"/>
                <a:gd name="T19" fmla="*/ 73 h 73"/>
                <a:gd name="T20" fmla="*/ 46 w 60"/>
                <a:gd name="T21" fmla="*/ 29 h 73"/>
                <a:gd name="T22" fmla="*/ 31 w 60"/>
                <a:gd name="T23" fmla="*/ 12 h 73"/>
                <a:gd name="T24" fmla="*/ 14 w 60"/>
                <a:gd name="T25" fmla="*/ 30 h 73"/>
                <a:gd name="T26" fmla="*/ 14 w 60"/>
                <a:gd name="T2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3">
                  <a:moveTo>
                    <a:pt x="14" y="73"/>
                  </a:moveTo>
                  <a:cubicBezTo>
                    <a:pt x="0" y="73"/>
                    <a:pt x="0" y="73"/>
                    <a:pt x="0" y="73"/>
                  </a:cubicBezTo>
                  <a:cubicBezTo>
                    <a:pt x="0" y="1"/>
                    <a:pt x="0" y="1"/>
                    <a:pt x="0" y="1"/>
                  </a:cubicBezTo>
                  <a:cubicBezTo>
                    <a:pt x="14" y="1"/>
                    <a:pt x="14" y="1"/>
                    <a:pt x="14" y="1"/>
                  </a:cubicBezTo>
                  <a:cubicBezTo>
                    <a:pt x="14" y="13"/>
                    <a:pt x="14" y="13"/>
                    <a:pt x="14" y="13"/>
                  </a:cubicBezTo>
                  <a:cubicBezTo>
                    <a:pt x="14" y="13"/>
                    <a:pt x="14" y="13"/>
                    <a:pt x="14" y="13"/>
                  </a:cubicBezTo>
                  <a:cubicBezTo>
                    <a:pt x="18" y="5"/>
                    <a:pt x="25" y="0"/>
                    <a:pt x="36" y="0"/>
                  </a:cubicBezTo>
                  <a:cubicBezTo>
                    <a:pt x="50" y="0"/>
                    <a:pt x="60" y="10"/>
                    <a:pt x="60" y="27"/>
                  </a:cubicBezTo>
                  <a:cubicBezTo>
                    <a:pt x="60" y="73"/>
                    <a:pt x="60" y="73"/>
                    <a:pt x="60" y="73"/>
                  </a:cubicBezTo>
                  <a:cubicBezTo>
                    <a:pt x="46" y="73"/>
                    <a:pt x="46" y="73"/>
                    <a:pt x="46" y="73"/>
                  </a:cubicBezTo>
                  <a:cubicBezTo>
                    <a:pt x="46" y="29"/>
                    <a:pt x="46" y="29"/>
                    <a:pt x="46" y="29"/>
                  </a:cubicBezTo>
                  <a:cubicBezTo>
                    <a:pt x="46" y="19"/>
                    <a:pt x="40" y="12"/>
                    <a:pt x="31" y="12"/>
                  </a:cubicBezTo>
                  <a:cubicBezTo>
                    <a:pt x="21" y="12"/>
                    <a:pt x="14" y="19"/>
                    <a:pt x="14" y="30"/>
                  </a:cubicBezTo>
                  <a:lnTo>
                    <a:pt x="14" y="7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50" name="Freeform 47">
              <a:extLst>
                <a:ext uri="{FF2B5EF4-FFF2-40B4-BE49-F238E27FC236}">
                  <a16:creationId xmlns:a16="http://schemas.microsoft.com/office/drawing/2014/main" id="{24E65CA7-EE13-4EBF-977C-A07E568F3FAA}"/>
                </a:ext>
              </a:extLst>
            </p:cNvPr>
            <p:cNvSpPr>
              <a:spLocks noEditPoints="1"/>
            </p:cNvSpPr>
            <p:nvPr userDrawn="1"/>
          </p:nvSpPr>
          <p:spPr bwMode="auto">
            <a:xfrm>
              <a:off x="2362200" y="1066800"/>
              <a:ext cx="60325" cy="92075"/>
            </a:xfrm>
            <a:custGeom>
              <a:avLst/>
              <a:gdLst>
                <a:gd name="T0" fmla="*/ 3 w 66"/>
                <a:gd name="T1" fmla="*/ 85 h 102"/>
                <a:gd name="T2" fmla="*/ 15 w 66"/>
                <a:gd name="T3" fmla="*/ 80 h 102"/>
                <a:gd name="T4" fmla="*/ 33 w 66"/>
                <a:gd name="T5" fmla="*/ 90 h 102"/>
                <a:gd name="T6" fmla="*/ 52 w 66"/>
                <a:gd name="T7" fmla="*/ 74 h 102"/>
                <a:gd name="T8" fmla="*/ 52 w 66"/>
                <a:gd name="T9" fmla="*/ 60 h 102"/>
                <a:gd name="T10" fmla="*/ 51 w 66"/>
                <a:gd name="T11" fmla="*/ 60 h 102"/>
                <a:gd name="T12" fmla="*/ 30 w 66"/>
                <a:gd name="T13" fmla="*/ 72 h 102"/>
                <a:gd name="T14" fmla="*/ 0 w 66"/>
                <a:gd name="T15" fmla="*/ 37 h 102"/>
                <a:gd name="T16" fmla="*/ 30 w 66"/>
                <a:gd name="T17" fmla="*/ 0 h 102"/>
                <a:gd name="T18" fmla="*/ 51 w 66"/>
                <a:gd name="T19" fmla="*/ 13 h 102"/>
                <a:gd name="T20" fmla="*/ 52 w 66"/>
                <a:gd name="T21" fmla="*/ 13 h 102"/>
                <a:gd name="T22" fmla="*/ 52 w 66"/>
                <a:gd name="T23" fmla="*/ 1 h 102"/>
                <a:gd name="T24" fmla="*/ 66 w 66"/>
                <a:gd name="T25" fmla="*/ 1 h 102"/>
                <a:gd name="T26" fmla="*/ 66 w 66"/>
                <a:gd name="T27" fmla="*/ 75 h 102"/>
                <a:gd name="T28" fmla="*/ 33 w 66"/>
                <a:gd name="T29" fmla="*/ 102 h 102"/>
                <a:gd name="T30" fmla="*/ 3 w 66"/>
                <a:gd name="T31" fmla="*/ 85 h 102"/>
                <a:gd name="T32" fmla="*/ 52 w 66"/>
                <a:gd name="T33" fmla="*/ 37 h 102"/>
                <a:gd name="T34" fmla="*/ 33 w 66"/>
                <a:gd name="T35" fmla="*/ 12 h 102"/>
                <a:gd name="T36" fmla="*/ 14 w 66"/>
                <a:gd name="T37" fmla="*/ 37 h 102"/>
                <a:gd name="T38" fmla="*/ 33 w 66"/>
                <a:gd name="T39" fmla="*/ 60 h 102"/>
                <a:gd name="T40" fmla="*/ 52 w 66"/>
                <a:gd name="T41" fmla="*/ 3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02">
                  <a:moveTo>
                    <a:pt x="3" y="85"/>
                  </a:moveTo>
                  <a:cubicBezTo>
                    <a:pt x="15" y="80"/>
                    <a:pt x="15" y="80"/>
                    <a:pt x="15" y="80"/>
                  </a:cubicBezTo>
                  <a:cubicBezTo>
                    <a:pt x="17" y="84"/>
                    <a:pt x="22" y="90"/>
                    <a:pt x="33" y="90"/>
                  </a:cubicBezTo>
                  <a:cubicBezTo>
                    <a:pt x="44" y="90"/>
                    <a:pt x="52" y="85"/>
                    <a:pt x="52" y="74"/>
                  </a:cubicBezTo>
                  <a:cubicBezTo>
                    <a:pt x="52" y="60"/>
                    <a:pt x="52" y="60"/>
                    <a:pt x="52" y="60"/>
                  </a:cubicBezTo>
                  <a:cubicBezTo>
                    <a:pt x="51" y="60"/>
                    <a:pt x="51" y="60"/>
                    <a:pt x="51" y="60"/>
                  </a:cubicBezTo>
                  <a:cubicBezTo>
                    <a:pt x="48" y="65"/>
                    <a:pt x="43" y="72"/>
                    <a:pt x="30" y="72"/>
                  </a:cubicBezTo>
                  <a:cubicBezTo>
                    <a:pt x="13" y="72"/>
                    <a:pt x="0" y="60"/>
                    <a:pt x="0" y="37"/>
                  </a:cubicBezTo>
                  <a:cubicBezTo>
                    <a:pt x="0" y="14"/>
                    <a:pt x="13" y="0"/>
                    <a:pt x="30" y="0"/>
                  </a:cubicBezTo>
                  <a:cubicBezTo>
                    <a:pt x="43" y="0"/>
                    <a:pt x="48" y="8"/>
                    <a:pt x="51" y="13"/>
                  </a:cubicBezTo>
                  <a:cubicBezTo>
                    <a:pt x="52" y="13"/>
                    <a:pt x="52" y="13"/>
                    <a:pt x="52" y="13"/>
                  </a:cubicBezTo>
                  <a:cubicBezTo>
                    <a:pt x="52" y="1"/>
                    <a:pt x="52" y="1"/>
                    <a:pt x="52" y="1"/>
                  </a:cubicBezTo>
                  <a:cubicBezTo>
                    <a:pt x="66" y="1"/>
                    <a:pt x="66" y="1"/>
                    <a:pt x="66" y="1"/>
                  </a:cubicBezTo>
                  <a:cubicBezTo>
                    <a:pt x="66" y="75"/>
                    <a:pt x="66" y="75"/>
                    <a:pt x="66" y="75"/>
                  </a:cubicBezTo>
                  <a:cubicBezTo>
                    <a:pt x="66" y="93"/>
                    <a:pt x="51" y="102"/>
                    <a:pt x="33" y="102"/>
                  </a:cubicBezTo>
                  <a:cubicBezTo>
                    <a:pt x="16" y="102"/>
                    <a:pt x="6" y="94"/>
                    <a:pt x="3" y="85"/>
                  </a:cubicBezTo>
                  <a:close/>
                  <a:moveTo>
                    <a:pt x="52" y="37"/>
                  </a:moveTo>
                  <a:cubicBezTo>
                    <a:pt x="52" y="22"/>
                    <a:pt x="45" y="12"/>
                    <a:pt x="33" y="12"/>
                  </a:cubicBezTo>
                  <a:cubicBezTo>
                    <a:pt x="20" y="12"/>
                    <a:pt x="14" y="23"/>
                    <a:pt x="14" y="37"/>
                  </a:cubicBezTo>
                  <a:cubicBezTo>
                    <a:pt x="14" y="51"/>
                    <a:pt x="20" y="60"/>
                    <a:pt x="33" y="60"/>
                  </a:cubicBezTo>
                  <a:cubicBezTo>
                    <a:pt x="45" y="60"/>
                    <a:pt x="52" y="52"/>
                    <a:pt x="52"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912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81AD-9643-6A40-893F-09A95B53DE62}"/>
              </a:ext>
            </a:extLst>
          </p:cNvPr>
          <p:cNvSpPr>
            <a:spLocks noGrp="1"/>
          </p:cNvSpPr>
          <p:nvPr>
            <p:ph type="title"/>
          </p:nvPr>
        </p:nvSpPr>
        <p:spPr>
          <a:xfrm>
            <a:off x="1308463" y="1316171"/>
            <a:ext cx="9540000" cy="1688215"/>
          </a:xfrm>
        </p:spPr>
        <p:txBody>
          <a:bodyPr/>
          <a:lstStyle/>
          <a:p>
            <a:r>
              <a:rPr lang="en-GB" dirty="0"/>
              <a:t>Click to edit Master title style</a:t>
            </a:r>
          </a:p>
        </p:txBody>
      </p:sp>
      <p:sp>
        <p:nvSpPr>
          <p:cNvPr id="6" name="Text Placeholder 7">
            <a:extLst>
              <a:ext uri="{FF2B5EF4-FFF2-40B4-BE49-F238E27FC236}">
                <a16:creationId xmlns:a16="http://schemas.microsoft.com/office/drawing/2014/main" id="{5E000B22-05D4-6B4F-9F4B-6728B47EB907}"/>
              </a:ext>
            </a:extLst>
          </p:cNvPr>
          <p:cNvSpPr>
            <a:spLocks noGrp="1"/>
          </p:cNvSpPr>
          <p:nvPr>
            <p:ph type="body" sz="quarter" idx="13"/>
          </p:nvPr>
        </p:nvSpPr>
        <p:spPr>
          <a:xfrm>
            <a:off x="1308463" y="3176285"/>
            <a:ext cx="9540000" cy="168821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EE2BB838-5FE3-F041-8B21-2DB5B4A3E611}"/>
              </a:ext>
            </a:extLst>
          </p:cNvPr>
          <p:cNvSpPr>
            <a:spLocks noGrp="1"/>
          </p:cNvSpPr>
          <p:nvPr>
            <p:ph type="dt" sz="half" idx="14"/>
          </p:nvPr>
        </p:nvSpPr>
        <p:spPr>
          <a:xfrm>
            <a:off x="920333" y="6238783"/>
            <a:ext cx="2743200" cy="365125"/>
          </a:xfrm>
        </p:spPr>
        <p:txBody>
          <a:bodyPr/>
          <a:lstStyle/>
          <a:p>
            <a:fld id="{1EE60381-6CB6-4446-B597-947B6E89FFF3}" type="datetime1">
              <a:rPr lang="en-GB" smtClean="0"/>
              <a:t>20/06/2022</a:t>
            </a:fld>
            <a:endParaRPr lang="en-GB" dirty="0"/>
          </a:p>
        </p:txBody>
      </p:sp>
      <p:sp>
        <p:nvSpPr>
          <p:cNvPr id="8" name="Footer Placeholder 7">
            <a:extLst>
              <a:ext uri="{FF2B5EF4-FFF2-40B4-BE49-F238E27FC236}">
                <a16:creationId xmlns:a16="http://schemas.microsoft.com/office/drawing/2014/main" id="{DC9E6955-B236-8B4D-9140-5C5EFBC6D8CD}"/>
              </a:ext>
            </a:extLst>
          </p:cNvPr>
          <p:cNvSpPr>
            <a:spLocks noGrp="1"/>
          </p:cNvSpPr>
          <p:nvPr>
            <p:ph type="ftr" sz="quarter" idx="15"/>
          </p:nvPr>
        </p:nvSpPr>
        <p:spPr/>
        <p:txBody>
          <a:bodyPr/>
          <a:lstStyle/>
          <a:p>
            <a:r>
              <a:rPr lang="en-GB"/>
              <a:t>Document or Section title</a:t>
            </a:r>
            <a:endParaRPr lang="en-GB" dirty="0"/>
          </a:p>
        </p:txBody>
      </p:sp>
      <p:sp>
        <p:nvSpPr>
          <p:cNvPr id="9" name="Slide Number Placeholder 8">
            <a:extLst>
              <a:ext uri="{FF2B5EF4-FFF2-40B4-BE49-F238E27FC236}">
                <a16:creationId xmlns:a16="http://schemas.microsoft.com/office/drawing/2014/main" id="{4F6EFCAD-2127-5B4B-A802-C6CB0A73869F}"/>
              </a:ext>
            </a:extLst>
          </p:cNvPr>
          <p:cNvSpPr>
            <a:spLocks noGrp="1"/>
          </p:cNvSpPr>
          <p:nvPr>
            <p:ph type="sldNum" sz="quarter" idx="16"/>
          </p:nvPr>
        </p:nvSpPr>
        <p:spPr/>
        <p:txBody>
          <a:bodyPr/>
          <a:lstStyle/>
          <a:p>
            <a:fld id="{EB8C62B3-3F71-4280-9A2B-BD2CB7A6E00F}" type="slidenum">
              <a:rPr lang="en-GB" smtClean="0"/>
              <a:pPr/>
              <a:t>‹#›</a:t>
            </a:fld>
            <a:r>
              <a:rPr lang="en-GB"/>
              <a:t> |</a:t>
            </a:r>
            <a:endParaRPr lang="en-GB" dirty="0"/>
          </a:p>
        </p:txBody>
      </p:sp>
      <p:grpSp>
        <p:nvGrpSpPr>
          <p:cNvPr id="11" name="Group 10">
            <a:extLst>
              <a:ext uri="{FF2B5EF4-FFF2-40B4-BE49-F238E27FC236}">
                <a16:creationId xmlns:a16="http://schemas.microsoft.com/office/drawing/2014/main" id="{9221BB04-9386-4A32-9128-367C8439B7D0}"/>
              </a:ext>
            </a:extLst>
          </p:cNvPr>
          <p:cNvGrpSpPr/>
          <p:nvPr userDrawn="1"/>
        </p:nvGrpSpPr>
        <p:grpSpPr>
          <a:xfrm>
            <a:off x="10863755" y="6213600"/>
            <a:ext cx="817180" cy="260642"/>
            <a:chOff x="1019175" y="530225"/>
            <a:chExt cx="1030288" cy="328613"/>
          </a:xfrm>
        </p:grpSpPr>
        <p:sp>
          <p:nvSpPr>
            <p:cNvPr id="12" name="Freeform 5">
              <a:extLst>
                <a:ext uri="{FF2B5EF4-FFF2-40B4-BE49-F238E27FC236}">
                  <a16:creationId xmlns:a16="http://schemas.microsoft.com/office/drawing/2014/main" id="{EB64ADE7-5B0F-411C-A427-26B65F1897E1}"/>
                </a:ext>
              </a:extLst>
            </p:cNvPr>
            <p:cNvSpPr>
              <a:spLocks/>
            </p:cNvSpPr>
            <p:nvPr userDrawn="1"/>
          </p:nvSpPr>
          <p:spPr bwMode="auto">
            <a:xfrm>
              <a:off x="1019175" y="530225"/>
              <a:ext cx="288925" cy="328613"/>
            </a:xfrm>
            <a:custGeom>
              <a:avLst/>
              <a:gdLst>
                <a:gd name="T0" fmla="*/ 172 w 318"/>
                <a:gd name="T1" fmla="*/ 0 h 362"/>
                <a:gd name="T2" fmla="*/ 315 w 318"/>
                <a:gd name="T3" fmla="*/ 82 h 362"/>
                <a:gd name="T4" fmla="*/ 247 w 318"/>
                <a:gd name="T5" fmla="*/ 118 h 362"/>
                <a:gd name="T6" fmla="*/ 172 w 318"/>
                <a:gd name="T7" fmla="*/ 72 h 362"/>
                <a:gd name="T8" fmla="*/ 84 w 318"/>
                <a:gd name="T9" fmla="*/ 180 h 362"/>
                <a:gd name="T10" fmla="*/ 172 w 318"/>
                <a:gd name="T11" fmla="*/ 289 h 362"/>
                <a:gd name="T12" fmla="*/ 249 w 318"/>
                <a:gd name="T13" fmla="*/ 242 h 362"/>
                <a:gd name="T14" fmla="*/ 318 w 318"/>
                <a:gd name="T15" fmla="*/ 279 h 362"/>
                <a:gd name="T16" fmla="*/ 172 w 318"/>
                <a:gd name="T17" fmla="*/ 362 h 362"/>
                <a:gd name="T18" fmla="*/ 0 w 318"/>
                <a:gd name="T19" fmla="*/ 180 h 362"/>
                <a:gd name="T20" fmla="*/ 172 w 318"/>
                <a:gd name="T21"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362">
                  <a:moveTo>
                    <a:pt x="172" y="0"/>
                  </a:moveTo>
                  <a:cubicBezTo>
                    <a:pt x="239" y="0"/>
                    <a:pt x="287" y="31"/>
                    <a:pt x="315" y="82"/>
                  </a:cubicBezTo>
                  <a:cubicBezTo>
                    <a:pt x="247" y="118"/>
                    <a:pt x="247" y="118"/>
                    <a:pt x="247" y="118"/>
                  </a:cubicBezTo>
                  <a:cubicBezTo>
                    <a:pt x="231" y="91"/>
                    <a:pt x="208" y="72"/>
                    <a:pt x="172" y="72"/>
                  </a:cubicBezTo>
                  <a:cubicBezTo>
                    <a:pt x="120" y="72"/>
                    <a:pt x="84" y="117"/>
                    <a:pt x="84" y="180"/>
                  </a:cubicBezTo>
                  <a:cubicBezTo>
                    <a:pt x="84" y="244"/>
                    <a:pt x="120" y="289"/>
                    <a:pt x="172" y="289"/>
                  </a:cubicBezTo>
                  <a:cubicBezTo>
                    <a:pt x="210" y="289"/>
                    <a:pt x="233" y="270"/>
                    <a:pt x="249" y="242"/>
                  </a:cubicBezTo>
                  <a:cubicBezTo>
                    <a:pt x="318" y="279"/>
                    <a:pt x="318" y="279"/>
                    <a:pt x="318" y="279"/>
                  </a:cubicBezTo>
                  <a:cubicBezTo>
                    <a:pt x="289" y="329"/>
                    <a:pt x="239" y="362"/>
                    <a:pt x="172" y="362"/>
                  </a:cubicBezTo>
                  <a:cubicBezTo>
                    <a:pt x="69" y="362"/>
                    <a:pt x="0" y="285"/>
                    <a:pt x="0" y="180"/>
                  </a:cubicBezTo>
                  <a:cubicBezTo>
                    <a:pt x="0" y="75"/>
                    <a:pt x="69" y="0"/>
                    <a:pt x="17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12">
              <a:extLst>
                <a:ext uri="{FF2B5EF4-FFF2-40B4-BE49-F238E27FC236}">
                  <a16:creationId xmlns:a16="http://schemas.microsoft.com/office/drawing/2014/main" id="{55EBBE3F-4C90-4A86-8CE6-7E4F74C01AA1}"/>
                </a:ext>
              </a:extLst>
            </p:cNvPr>
            <p:cNvSpPr>
              <a:spLocks noChangeArrowheads="1"/>
            </p:cNvSpPr>
            <p:nvPr userDrawn="1"/>
          </p:nvSpPr>
          <p:spPr bwMode="auto">
            <a:xfrm>
              <a:off x="1336675" y="536575"/>
              <a:ext cx="71438" cy="314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4E3F79E5-7565-4A69-B64A-8F799727121A}"/>
                </a:ext>
              </a:extLst>
            </p:cNvPr>
            <p:cNvSpPr>
              <a:spLocks noEditPoints="1"/>
            </p:cNvSpPr>
            <p:nvPr userDrawn="1"/>
          </p:nvSpPr>
          <p:spPr bwMode="auto">
            <a:xfrm>
              <a:off x="1446213" y="530225"/>
              <a:ext cx="315913" cy="328613"/>
            </a:xfrm>
            <a:custGeom>
              <a:avLst/>
              <a:gdLst>
                <a:gd name="T0" fmla="*/ 174 w 347"/>
                <a:gd name="T1" fmla="*/ 0 h 362"/>
                <a:gd name="T2" fmla="*/ 347 w 347"/>
                <a:gd name="T3" fmla="*/ 181 h 362"/>
                <a:gd name="T4" fmla="*/ 174 w 347"/>
                <a:gd name="T5" fmla="*/ 362 h 362"/>
                <a:gd name="T6" fmla="*/ 0 w 347"/>
                <a:gd name="T7" fmla="*/ 181 h 362"/>
                <a:gd name="T8" fmla="*/ 174 w 347"/>
                <a:gd name="T9" fmla="*/ 0 h 362"/>
                <a:gd name="T10" fmla="*/ 174 w 347"/>
                <a:gd name="T11" fmla="*/ 290 h 362"/>
                <a:gd name="T12" fmla="*/ 264 w 347"/>
                <a:gd name="T13" fmla="*/ 181 h 362"/>
                <a:gd name="T14" fmla="*/ 174 w 347"/>
                <a:gd name="T15" fmla="*/ 72 h 362"/>
                <a:gd name="T16" fmla="*/ 83 w 347"/>
                <a:gd name="T17" fmla="*/ 181 h 362"/>
                <a:gd name="T18" fmla="*/ 174 w 347"/>
                <a:gd name="T19" fmla="*/ 29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62">
                  <a:moveTo>
                    <a:pt x="174" y="0"/>
                  </a:moveTo>
                  <a:cubicBezTo>
                    <a:pt x="277" y="0"/>
                    <a:pt x="347" y="75"/>
                    <a:pt x="347" y="181"/>
                  </a:cubicBezTo>
                  <a:cubicBezTo>
                    <a:pt x="347" y="286"/>
                    <a:pt x="277" y="362"/>
                    <a:pt x="174" y="362"/>
                  </a:cubicBezTo>
                  <a:cubicBezTo>
                    <a:pt x="70" y="362"/>
                    <a:pt x="0" y="286"/>
                    <a:pt x="0" y="181"/>
                  </a:cubicBezTo>
                  <a:cubicBezTo>
                    <a:pt x="0" y="75"/>
                    <a:pt x="70" y="0"/>
                    <a:pt x="174" y="0"/>
                  </a:cubicBezTo>
                  <a:moveTo>
                    <a:pt x="174" y="290"/>
                  </a:moveTo>
                  <a:cubicBezTo>
                    <a:pt x="228" y="290"/>
                    <a:pt x="264" y="245"/>
                    <a:pt x="264" y="181"/>
                  </a:cubicBezTo>
                  <a:cubicBezTo>
                    <a:pt x="264" y="117"/>
                    <a:pt x="228" y="72"/>
                    <a:pt x="174" y="72"/>
                  </a:cubicBezTo>
                  <a:cubicBezTo>
                    <a:pt x="119" y="72"/>
                    <a:pt x="83" y="117"/>
                    <a:pt x="83" y="181"/>
                  </a:cubicBezTo>
                  <a:cubicBezTo>
                    <a:pt x="83" y="244"/>
                    <a:pt x="119" y="290"/>
                    <a:pt x="174" y="2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937D4B75-19E1-4150-B6EB-7B9EA4D005CF}"/>
                </a:ext>
              </a:extLst>
            </p:cNvPr>
            <p:cNvSpPr>
              <a:spLocks noEditPoints="1"/>
            </p:cNvSpPr>
            <p:nvPr userDrawn="1"/>
          </p:nvSpPr>
          <p:spPr bwMode="auto">
            <a:xfrm>
              <a:off x="1800225" y="536575"/>
              <a:ext cx="249238" cy="314325"/>
            </a:xfrm>
            <a:custGeom>
              <a:avLst/>
              <a:gdLst>
                <a:gd name="T0" fmla="*/ 0 w 274"/>
                <a:gd name="T1" fmla="*/ 0 h 347"/>
                <a:gd name="T2" fmla="*/ 148 w 274"/>
                <a:gd name="T3" fmla="*/ 0 h 347"/>
                <a:gd name="T4" fmla="*/ 259 w 274"/>
                <a:gd name="T5" fmla="*/ 99 h 347"/>
                <a:gd name="T6" fmla="*/ 225 w 274"/>
                <a:gd name="T7" fmla="*/ 166 h 347"/>
                <a:gd name="T8" fmla="*/ 274 w 274"/>
                <a:gd name="T9" fmla="*/ 246 h 347"/>
                <a:gd name="T10" fmla="*/ 155 w 274"/>
                <a:gd name="T11" fmla="*/ 347 h 347"/>
                <a:gd name="T12" fmla="*/ 0 w 274"/>
                <a:gd name="T13" fmla="*/ 347 h 347"/>
                <a:gd name="T14" fmla="*/ 0 w 274"/>
                <a:gd name="T15" fmla="*/ 0 h 347"/>
                <a:gd name="T16" fmla="*/ 79 w 274"/>
                <a:gd name="T17" fmla="*/ 68 h 347"/>
                <a:gd name="T18" fmla="*/ 79 w 274"/>
                <a:gd name="T19" fmla="*/ 141 h 347"/>
                <a:gd name="T20" fmla="*/ 137 w 274"/>
                <a:gd name="T21" fmla="*/ 141 h 347"/>
                <a:gd name="T22" fmla="*/ 178 w 274"/>
                <a:gd name="T23" fmla="*/ 104 h 347"/>
                <a:gd name="T24" fmla="*/ 137 w 274"/>
                <a:gd name="T25" fmla="*/ 68 h 347"/>
                <a:gd name="T26" fmla="*/ 79 w 274"/>
                <a:gd name="T27" fmla="*/ 68 h 347"/>
                <a:gd name="T28" fmla="*/ 79 w 274"/>
                <a:gd name="T29" fmla="*/ 200 h 347"/>
                <a:gd name="T30" fmla="*/ 79 w 274"/>
                <a:gd name="T31" fmla="*/ 279 h 347"/>
                <a:gd name="T32" fmla="*/ 147 w 274"/>
                <a:gd name="T33" fmla="*/ 279 h 347"/>
                <a:gd name="T34" fmla="*/ 191 w 274"/>
                <a:gd name="T35" fmla="*/ 240 h 347"/>
                <a:gd name="T36" fmla="*/ 148 w 274"/>
                <a:gd name="T37" fmla="*/ 200 h 347"/>
                <a:gd name="T38" fmla="*/ 79 w 274"/>
                <a:gd name="T39" fmla="*/ 20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4" h="347">
                  <a:moveTo>
                    <a:pt x="0" y="0"/>
                  </a:moveTo>
                  <a:cubicBezTo>
                    <a:pt x="148" y="0"/>
                    <a:pt x="148" y="0"/>
                    <a:pt x="148" y="0"/>
                  </a:cubicBezTo>
                  <a:cubicBezTo>
                    <a:pt x="218" y="0"/>
                    <a:pt x="259" y="44"/>
                    <a:pt x="259" y="99"/>
                  </a:cubicBezTo>
                  <a:cubicBezTo>
                    <a:pt x="259" y="126"/>
                    <a:pt x="247" y="149"/>
                    <a:pt x="225" y="166"/>
                  </a:cubicBezTo>
                  <a:cubicBezTo>
                    <a:pt x="256" y="184"/>
                    <a:pt x="274" y="213"/>
                    <a:pt x="274" y="246"/>
                  </a:cubicBezTo>
                  <a:cubicBezTo>
                    <a:pt x="274" y="302"/>
                    <a:pt x="231" y="347"/>
                    <a:pt x="155" y="347"/>
                  </a:cubicBezTo>
                  <a:cubicBezTo>
                    <a:pt x="0" y="347"/>
                    <a:pt x="0" y="347"/>
                    <a:pt x="0" y="347"/>
                  </a:cubicBezTo>
                  <a:lnTo>
                    <a:pt x="0" y="0"/>
                  </a:lnTo>
                  <a:close/>
                  <a:moveTo>
                    <a:pt x="79" y="68"/>
                  </a:moveTo>
                  <a:cubicBezTo>
                    <a:pt x="79" y="141"/>
                    <a:pt x="79" y="141"/>
                    <a:pt x="79" y="141"/>
                  </a:cubicBezTo>
                  <a:cubicBezTo>
                    <a:pt x="137" y="141"/>
                    <a:pt x="137" y="141"/>
                    <a:pt x="137" y="141"/>
                  </a:cubicBezTo>
                  <a:cubicBezTo>
                    <a:pt x="162" y="141"/>
                    <a:pt x="178" y="126"/>
                    <a:pt x="178" y="104"/>
                  </a:cubicBezTo>
                  <a:cubicBezTo>
                    <a:pt x="178" y="82"/>
                    <a:pt x="163" y="68"/>
                    <a:pt x="137" y="68"/>
                  </a:cubicBezTo>
                  <a:lnTo>
                    <a:pt x="79" y="68"/>
                  </a:lnTo>
                  <a:close/>
                  <a:moveTo>
                    <a:pt x="79" y="200"/>
                  </a:moveTo>
                  <a:cubicBezTo>
                    <a:pt x="79" y="279"/>
                    <a:pt x="79" y="279"/>
                    <a:pt x="79" y="279"/>
                  </a:cubicBezTo>
                  <a:cubicBezTo>
                    <a:pt x="147" y="279"/>
                    <a:pt x="147" y="279"/>
                    <a:pt x="147" y="279"/>
                  </a:cubicBezTo>
                  <a:cubicBezTo>
                    <a:pt x="176" y="279"/>
                    <a:pt x="191" y="263"/>
                    <a:pt x="191" y="240"/>
                  </a:cubicBezTo>
                  <a:cubicBezTo>
                    <a:pt x="191" y="217"/>
                    <a:pt x="176" y="200"/>
                    <a:pt x="148" y="200"/>
                  </a:cubicBezTo>
                  <a:lnTo>
                    <a:pt x="79"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236820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p:bg>
      <p:bgPr>
        <a:solidFill>
          <a:schemeClr val="accent3"/>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263CFE4-83C7-2846-B97B-8E9CCD14A539}"/>
              </a:ext>
            </a:extLst>
          </p:cNvPr>
          <p:cNvSpPr/>
          <p:nvPr userDrawn="1"/>
        </p:nvSpPr>
        <p:spPr>
          <a:xfrm>
            <a:off x="0" y="0"/>
            <a:ext cx="2170490" cy="6858000"/>
          </a:xfrm>
          <a:prstGeom prst="rect">
            <a:avLst/>
          </a:prstGeom>
          <a:gradFill>
            <a:gsLst>
              <a:gs pos="0">
                <a:schemeClr val="accent1">
                  <a:lumMod val="5000"/>
                  <a:lumOff val="95000"/>
                  <a:alpha val="0"/>
                </a:schemeClr>
              </a:gs>
              <a:gs pos="99000">
                <a:schemeClr val="accent1">
                  <a:alpha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49D81AD-9643-6A40-893F-09A95B53DE62}"/>
              </a:ext>
            </a:extLst>
          </p:cNvPr>
          <p:cNvSpPr>
            <a:spLocks noGrp="1"/>
          </p:cNvSpPr>
          <p:nvPr>
            <p:ph type="title"/>
          </p:nvPr>
        </p:nvSpPr>
        <p:spPr>
          <a:xfrm>
            <a:off x="1308463" y="1316171"/>
            <a:ext cx="9540000" cy="1688215"/>
          </a:xfrm>
        </p:spPr>
        <p:txBody>
          <a:bodyPr/>
          <a:lstStyle>
            <a:lvl1pPr>
              <a:defRPr>
                <a:solidFill>
                  <a:schemeClr val="accent1"/>
                </a:solidFill>
              </a:defRPr>
            </a:lvl1pPr>
          </a:lstStyle>
          <a:p>
            <a:r>
              <a:rPr lang="en-GB" dirty="0"/>
              <a:t>Click to edit Master title style</a:t>
            </a:r>
          </a:p>
        </p:txBody>
      </p:sp>
      <p:sp>
        <p:nvSpPr>
          <p:cNvPr id="6" name="Text Placeholder 7">
            <a:extLst>
              <a:ext uri="{FF2B5EF4-FFF2-40B4-BE49-F238E27FC236}">
                <a16:creationId xmlns:a16="http://schemas.microsoft.com/office/drawing/2014/main" id="{5E000B22-05D4-6B4F-9F4B-6728B47EB907}"/>
              </a:ext>
            </a:extLst>
          </p:cNvPr>
          <p:cNvSpPr>
            <a:spLocks noGrp="1"/>
          </p:cNvSpPr>
          <p:nvPr>
            <p:ph type="body" sz="quarter" idx="13"/>
          </p:nvPr>
        </p:nvSpPr>
        <p:spPr>
          <a:xfrm>
            <a:off x="1308463" y="3176285"/>
            <a:ext cx="9540000" cy="168821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EE2BB838-5FE3-F041-8B21-2DB5B4A3E611}"/>
              </a:ext>
            </a:extLst>
          </p:cNvPr>
          <p:cNvSpPr>
            <a:spLocks noGrp="1"/>
          </p:cNvSpPr>
          <p:nvPr>
            <p:ph type="dt" sz="half" idx="14"/>
          </p:nvPr>
        </p:nvSpPr>
        <p:spPr>
          <a:xfrm>
            <a:off x="920333" y="6238783"/>
            <a:ext cx="2743200" cy="365125"/>
          </a:xfrm>
        </p:spPr>
        <p:txBody>
          <a:bodyPr/>
          <a:lstStyle>
            <a:lvl1pPr>
              <a:defRPr>
                <a:solidFill>
                  <a:schemeClr val="accent1"/>
                </a:solidFill>
              </a:defRPr>
            </a:lvl1pPr>
          </a:lstStyle>
          <a:p>
            <a:fld id="{CDE935BB-A552-AE48-A462-80C3F8D1531F}" type="datetime1">
              <a:rPr lang="en-GB" smtClean="0"/>
              <a:t>20/06/2022</a:t>
            </a:fld>
            <a:endParaRPr lang="en-GB" dirty="0"/>
          </a:p>
        </p:txBody>
      </p:sp>
      <p:sp>
        <p:nvSpPr>
          <p:cNvPr id="8" name="Footer Placeholder 7">
            <a:extLst>
              <a:ext uri="{FF2B5EF4-FFF2-40B4-BE49-F238E27FC236}">
                <a16:creationId xmlns:a16="http://schemas.microsoft.com/office/drawing/2014/main" id="{DC9E6955-B236-8B4D-9140-5C5EFBC6D8CD}"/>
              </a:ext>
            </a:extLst>
          </p:cNvPr>
          <p:cNvSpPr>
            <a:spLocks noGrp="1"/>
          </p:cNvSpPr>
          <p:nvPr>
            <p:ph type="ftr" sz="quarter" idx="15"/>
          </p:nvPr>
        </p:nvSpPr>
        <p:spPr/>
        <p:txBody>
          <a:bodyPr/>
          <a:lstStyle>
            <a:lvl1pPr>
              <a:defRPr>
                <a:solidFill>
                  <a:schemeClr val="accent1"/>
                </a:solidFill>
              </a:defRPr>
            </a:lvl1pPr>
          </a:lstStyle>
          <a:p>
            <a:r>
              <a:rPr lang="en-GB"/>
              <a:t>Document or Section title</a:t>
            </a:r>
            <a:endParaRPr lang="en-GB" dirty="0"/>
          </a:p>
        </p:txBody>
      </p:sp>
      <p:sp>
        <p:nvSpPr>
          <p:cNvPr id="9" name="Slide Number Placeholder 8">
            <a:extLst>
              <a:ext uri="{FF2B5EF4-FFF2-40B4-BE49-F238E27FC236}">
                <a16:creationId xmlns:a16="http://schemas.microsoft.com/office/drawing/2014/main" id="{4F6EFCAD-2127-5B4B-A802-C6CB0A73869F}"/>
              </a:ext>
            </a:extLst>
          </p:cNvPr>
          <p:cNvSpPr>
            <a:spLocks noGrp="1"/>
          </p:cNvSpPr>
          <p:nvPr>
            <p:ph type="sldNum" sz="quarter" idx="16"/>
          </p:nvPr>
        </p:nvSpPr>
        <p:spPr/>
        <p:txBody>
          <a:bodyPr/>
          <a:lstStyle>
            <a:lvl1pPr>
              <a:defRPr>
                <a:solidFill>
                  <a:schemeClr val="accent1"/>
                </a:solidFill>
              </a:defRPr>
            </a:lvl1pPr>
          </a:lstStyle>
          <a:p>
            <a:fld id="{EB8C62B3-3F71-4280-9A2B-BD2CB7A6E00F}" type="slidenum">
              <a:rPr lang="en-GB" smtClean="0"/>
              <a:pPr/>
              <a:t>‹#›</a:t>
            </a:fld>
            <a:r>
              <a:rPr lang="en-GB"/>
              <a:t> |</a:t>
            </a:r>
            <a:endParaRPr lang="en-GB" dirty="0"/>
          </a:p>
        </p:txBody>
      </p:sp>
      <p:grpSp>
        <p:nvGrpSpPr>
          <p:cNvPr id="3" name="Group 2">
            <a:extLst>
              <a:ext uri="{FF2B5EF4-FFF2-40B4-BE49-F238E27FC236}">
                <a16:creationId xmlns:a16="http://schemas.microsoft.com/office/drawing/2014/main" id="{B2F6EB9F-A006-914F-9A22-434F97956E55}"/>
              </a:ext>
            </a:extLst>
          </p:cNvPr>
          <p:cNvGrpSpPr/>
          <p:nvPr userDrawn="1"/>
        </p:nvGrpSpPr>
        <p:grpSpPr>
          <a:xfrm>
            <a:off x="10863755" y="6213600"/>
            <a:ext cx="817180" cy="260642"/>
            <a:chOff x="10863755" y="6213600"/>
            <a:chExt cx="817180" cy="260642"/>
          </a:xfrm>
        </p:grpSpPr>
        <p:sp>
          <p:nvSpPr>
            <p:cNvPr id="12" name="Freeform 5">
              <a:extLst>
                <a:ext uri="{FF2B5EF4-FFF2-40B4-BE49-F238E27FC236}">
                  <a16:creationId xmlns:a16="http://schemas.microsoft.com/office/drawing/2014/main" id="{EB64ADE7-5B0F-411C-A427-26B65F1897E1}"/>
                </a:ext>
              </a:extLst>
            </p:cNvPr>
            <p:cNvSpPr>
              <a:spLocks/>
            </p:cNvSpPr>
            <p:nvPr userDrawn="1"/>
          </p:nvSpPr>
          <p:spPr bwMode="auto">
            <a:xfrm>
              <a:off x="10863755" y="6213600"/>
              <a:ext cx="229163" cy="260642"/>
            </a:xfrm>
            <a:custGeom>
              <a:avLst/>
              <a:gdLst>
                <a:gd name="T0" fmla="*/ 172 w 318"/>
                <a:gd name="T1" fmla="*/ 0 h 362"/>
                <a:gd name="T2" fmla="*/ 315 w 318"/>
                <a:gd name="T3" fmla="*/ 82 h 362"/>
                <a:gd name="T4" fmla="*/ 247 w 318"/>
                <a:gd name="T5" fmla="*/ 118 h 362"/>
                <a:gd name="T6" fmla="*/ 172 w 318"/>
                <a:gd name="T7" fmla="*/ 72 h 362"/>
                <a:gd name="T8" fmla="*/ 84 w 318"/>
                <a:gd name="T9" fmla="*/ 180 h 362"/>
                <a:gd name="T10" fmla="*/ 172 w 318"/>
                <a:gd name="T11" fmla="*/ 289 h 362"/>
                <a:gd name="T12" fmla="*/ 249 w 318"/>
                <a:gd name="T13" fmla="*/ 242 h 362"/>
                <a:gd name="T14" fmla="*/ 318 w 318"/>
                <a:gd name="T15" fmla="*/ 279 h 362"/>
                <a:gd name="T16" fmla="*/ 172 w 318"/>
                <a:gd name="T17" fmla="*/ 362 h 362"/>
                <a:gd name="T18" fmla="*/ 0 w 318"/>
                <a:gd name="T19" fmla="*/ 180 h 362"/>
                <a:gd name="T20" fmla="*/ 172 w 318"/>
                <a:gd name="T21"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362">
                  <a:moveTo>
                    <a:pt x="172" y="0"/>
                  </a:moveTo>
                  <a:cubicBezTo>
                    <a:pt x="239" y="0"/>
                    <a:pt x="287" y="31"/>
                    <a:pt x="315" y="82"/>
                  </a:cubicBezTo>
                  <a:cubicBezTo>
                    <a:pt x="247" y="118"/>
                    <a:pt x="247" y="118"/>
                    <a:pt x="247" y="118"/>
                  </a:cubicBezTo>
                  <a:cubicBezTo>
                    <a:pt x="231" y="91"/>
                    <a:pt x="208" y="72"/>
                    <a:pt x="172" y="72"/>
                  </a:cubicBezTo>
                  <a:cubicBezTo>
                    <a:pt x="120" y="72"/>
                    <a:pt x="84" y="117"/>
                    <a:pt x="84" y="180"/>
                  </a:cubicBezTo>
                  <a:cubicBezTo>
                    <a:pt x="84" y="244"/>
                    <a:pt x="120" y="289"/>
                    <a:pt x="172" y="289"/>
                  </a:cubicBezTo>
                  <a:cubicBezTo>
                    <a:pt x="210" y="289"/>
                    <a:pt x="233" y="270"/>
                    <a:pt x="249" y="242"/>
                  </a:cubicBezTo>
                  <a:cubicBezTo>
                    <a:pt x="318" y="279"/>
                    <a:pt x="318" y="279"/>
                    <a:pt x="318" y="279"/>
                  </a:cubicBezTo>
                  <a:cubicBezTo>
                    <a:pt x="289" y="329"/>
                    <a:pt x="239" y="362"/>
                    <a:pt x="172" y="362"/>
                  </a:cubicBezTo>
                  <a:cubicBezTo>
                    <a:pt x="69" y="362"/>
                    <a:pt x="0" y="285"/>
                    <a:pt x="0" y="180"/>
                  </a:cubicBezTo>
                  <a:cubicBezTo>
                    <a:pt x="0" y="75"/>
                    <a:pt x="69" y="0"/>
                    <a:pt x="17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Rectangle 12">
              <a:extLst>
                <a:ext uri="{FF2B5EF4-FFF2-40B4-BE49-F238E27FC236}">
                  <a16:creationId xmlns:a16="http://schemas.microsoft.com/office/drawing/2014/main" id="{55EBBE3F-4C90-4A86-8CE6-7E4F74C01AA1}"/>
                </a:ext>
              </a:extLst>
            </p:cNvPr>
            <p:cNvSpPr>
              <a:spLocks noChangeArrowheads="1"/>
            </p:cNvSpPr>
            <p:nvPr userDrawn="1"/>
          </p:nvSpPr>
          <p:spPr bwMode="auto">
            <a:xfrm>
              <a:off x="11115582" y="6218637"/>
              <a:ext cx="56662" cy="24930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4E3F79E5-7565-4A69-B64A-8F799727121A}"/>
                </a:ext>
              </a:extLst>
            </p:cNvPr>
            <p:cNvSpPr>
              <a:spLocks noEditPoints="1"/>
            </p:cNvSpPr>
            <p:nvPr userDrawn="1"/>
          </p:nvSpPr>
          <p:spPr bwMode="auto">
            <a:xfrm>
              <a:off x="11202463" y="6213600"/>
              <a:ext cx="250569" cy="260642"/>
            </a:xfrm>
            <a:custGeom>
              <a:avLst/>
              <a:gdLst>
                <a:gd name="T0" fmla="*/ 174 w 347"/>
                <a:gd name="T1" fmla="*/ 0 h 362"/>
                <a:gd name="T2" fmla="*/ 347 w 347"/>
                <a:gd name="T3" fmla="*/ 181 h 362"/>
                <a:gd name="T4" fmla="*/ 174 w 347"/>
                <a:gd name="T5" fmla="*/ 362 h 362"/>
                <a:gd name="T6" fmla="*/ 0 w 347"/>
                <a:gd name="T7" fmla="*/ 181 h 362"/>
                <a:gd name="T8" fmla="*/ 174 w 347"/>
                <a:gd name="T9" fmla="*/ 0 h 362"/>
                <a:gd name="T10" fmla="*/ 174 w 347"/>
                <a:gd name="T11" fmla="*/ 290 h 362"/>
                <a:gd name="T12" fmla="*/ 264 w 347"/>
                <a:gd name="T13" fmla="*/ 181 h 362"/>
                <a:gd name="T14" fmla="*/ 174 w 347"/>
                <a:gd name="T15" fmla="*/ 72 h 362"/>
                <a:gd name="T16" fmla="*/ 83 w 347"/>
                <a:gd name="T17" fmla="*/ 181 h 362"/>
                <a:gd name="T18" fmla="*/ 174 w 347"/>
                <a:gd name="T19" fmla="*/ 29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62">
                  <a:moveTo>
                    <a:pt x="174" y="0"/>
                  </a:moveTo>
                  <a:cubicBezTo>
                    <a:pt x="277" y="0"/>
                    <a:pt x="347" y="75"/>
                    <a:pt x="347" y="181"/>
                  </a:cubicBezTo>
                  <a:cubicBezTo>
                    <a:pt x="347" y="286"/>
                    <a:pt x="277" y="362"/>
                    <a:pt x="174" y="362"/>
                  </a:cubicBezTo>
                  <a:cubicBezTo>
                    <a:pt x="70" y="362"/>
                    <a:pt x="0" y="286"/>
                    <a:pt x="0" y="181"/>
                  </a:cubicBezTo>
                  <a:cubicBezTo>
                    <a:pt x="0" y="75"/>
                    <a:pt x="70" y="0"/>
                    <a:pt x="174" y="0"/>
                  </a:cubicBezTo>
                  <a:moveTo>
                    <a:pt x="174" y="290"/>
                  </a:moveTo>
                  <a:cubicBezTo>
                    <a:pt x="228" y="290"/>
                    <a:pt x="264" y="245"/>
                    <a:pt x="264" y="181"/>
                  </a:cubicBezTo>
                  <a:cubicBezTo>
                    <a:pt x="264" y="117"/>
                    <a:pt x="228" y="72"/>
                    <a:pt x="174" y="72"/>
                  </a:cubicBezTo>
                  <a:cubicBezTo>
                    <a:pt x="119" y="72"/>
                    <a:pt x="83" y="117"/>
                    <a:pt x="83" y="181"/>
                  </a:cubicBezTo>
                  <a:cubicBezTo>
                    <a:pt x="83" y="244"/>
                    <a:pt x="119" y="290"/>
                    <a:pt x="174" y="29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937D4B75-19E1-4150-B6EB-7B9EA4D005CF}"/>
                </a:ext>
              </a:extLst>
            </p:cNvPr>
            <p:cNvSpPr>
              <a:spLocks noEditPoints="1"/>
            </p:cNvSpPr>
            <p:nvPr userDrawn="1"/>
          </p:nvSpPr>
          <p:spPr bwMode="auto">
            <a:xfrm>
              <a:off x="11483250" y="6218637"/>
              <a:ext cx="197685" cy="249309"/>
            </a:xfrm>
            <a:custGeom>
              <a:avLst/>
              <a:gdLst>
                <a:gd name="T0" fmla="*/ 0 w 274"/>
                <a:gd name="T1" fmla="*/ 0 h 347"/>
                <a:gd name="T2" fmla="*/ 148 w 274"/>
                <a:gd name="T3" fmla="*/ 0 h 347"/>
                <a:gd name="T4" fmla="*/ 259 w 274"/>
                <a:gd name="T5" fmla="*/ 99 h 347"/>
                <a:gd name="T6" fmla="*/ 225 w 274"/>
                <a:gd name="T7" fmla="*/ 166 h 347"/>
                <a:gd name="T8" fmla="*/ 274 w 274"/>
                <a:gd name="T9" fmla="*/ 246 h 347"/>
                <a:gd name="T10" fmla="*/ 155 w 274"/>
                <a:gd name="T11" fmla="*/ 347 h 347"/>
                <a:gd name="T12" fmla="*/ 0 w 274"/>
                <a:gd name="T13" fmla="*/ 347 h 347"/>
                <a:gd name="T14" fmla="*/ 0 w 274"/>
                <a:gd name="T15" fmla="*/ 0 h 347"/>
                <a:gd name="T16" fmla="*/ 79 w 274"/>
                <a:gd name="T17" fmla="*/ 68 h 347"/>
                <a:gd name="T18" fmla="*/ 79 w 274"/>
                <a:gd name="T19" fmla="*/ 141 h 347"/>
                <a:gd name="T20" fmla="*/ 137 w 274"/>
                <a:gd name="T21" fmla="*/ 141 h 347"/>
                <a:gd name="T22" fmla="*/ 178 w 274"/>
                <a:gd name="T23" fmla="*/ 104 h 347"/>
                <a:gd name="T24" fmla="*/ 137 w 274"/>
                <a:gd name="T25" fmla="*/ 68 h 347"/>
                <a:gd name="T26" fmla="*/ 79 w 274"/>
                <a:gd name="T27" fmla="*/ 68 h 347"/>
                <a:gd name="T28" fmla="*/ 79 w 274"/>
                <a:gd name="T29" fmla="*/ 200 h 347"/>
                <a:gd name="T30" fmla="*/ 79 w 274"/>
                <a:gd name="T31" fmla="*/ 279 h 347"/>
                <a:gd name="T32" fmla="*/ 147 w 274"/>
                <a:gd name="T33" fmla="*/ 279 h 347"/>
                <a:gd name="T34" fmla="*/ 191 w 274"/>
                <a:gd name="T35" fmla="*/ 240 h 347"/>
                <a:gd name="T36" fmla="*/ 148 w 274"/>
                <a:gd name="T37" fmla="*/ 200 h 347"/>
                <a:gd name="T38" fmla="*/ 79 w 274"/>
                <a:gd name="T39" fmla="*/ 20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4" h="347">
                  <a:moveTo>
                    <a:pt x="0" y="0"/>
                  </a:moveTo>
                  <a:cubicBezTo>
                    <a:pt x="148" y="0"/>
                    <a:pt x="148" y="0"/>
                    <a:pt x="148" y="0"/>
                  </a:cubicBezTo>
                  <a:cubicBezTo>
                    <a:pt x="218" y="0"/>
                    <a:pt x="259" y="44"/>
                    <a:pt x="259" y="99"/>
                  </a:cubicBezTo>
                  <a:cubicBezTo>
                    <a:pt x="259" y="126"/>
                    <a:pt x="247" y="149"/>
                    <a:pt x="225" y="166"/>
                  </a:cubicBezTo>
                  <a:cubicBezTo>
                    <a:pt x="256" y="184"/>
                    <a:pt x="274" y="213"/>
                    <a:pt x="274" y="246"/>
                  </a:cubicBezTo>
                  <a:cubicBezTo>
                    <a:pt x="274" y="302"/>
                    <a:pt x="231" y="347"/>
                    <a:pt x="155" y="347"/>
                  </a:cubicBezTo>
                  <a:cubicBezTo>
                    <a:pt x="0" y="347"/>
                    <a:pt x="0" y="347"/>
                    <a:pt x="0" y="347"/>
                  </a:cubicBezTo>
                  <a:lnTo>
                    <a:pt x="0" y="0"/>
                  </a:lnTo>
                  <a:close/>
                  <a:moveTo>
                    <a:pt x="79" y="68"/>
                  </a:moveTo>
                  <a:cubicBezTo>
                    <a:pt x="79" y="141"/>
                    <a:pt x="79" y="141"/>
                    <a:pt x="79" y="141"/>
                  </a:cubicBezTo>
                  <a:cubicBezTo>
                    <a:pt x="137" y="141"/>
                    <a:pt x="137" y="141"/>
                    <a:pt x="137" y="141"/>
                  </a:cubicBezTo>
                  <a:cubicBezTo>
                    <a:pt x="162" y="141"/>
                    <a:pt x="178" y="126"/>
                    <a:pt x="178" y="104"/>
                  </a:cubicBezTo>
                  <a:cubicBezTo>
                    <a:pt x="178" y="82"/>
                    <a:pt x="163" y="68"/>
                    <a:pt x="137" y="68"/>
                  </a:cubicBezTo>
                  <a:lnTo>
                    <a:pt x="79" y="68"/>
                  </a:lnTo>
                  <a:close/>
                  <a:moveTo>
                    <a:pt x="79" y="200"/>
                  </a:moveTo>
                  <a:cubicBezTo>
                    <a:pt x="79" y="279"/>
                    <a:pt x="79" y="279"/>
                    <a:pt x="79" y="279"/>
                  </a:cubicBezTo>
                  <a:cubicBezTo>
                    <a:pt x="147" y="279"/>
                    <a:pt x="147" y="279"/>
                    <a:pt x="147" y="279"/>
                  </a:cubicBezTo>
                  <a:cubicBezTo>
                    <a:pt x="176" y="279"/>
                    <a:pt x="191" y="263"/>
                    <a:pt x="191" y="240"/>
                  </a:cubicBezTo>
                  <a:cubicBezTo>
                    <a:pt x="191" y="217"/>
                    <a:pt x="176" y="200"/>
                    <a:pt x="148" y="200"/>
                  </a:cubicBezTo>
                  <a:lnTo>
                    <a:pt x="79" y="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640668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ivider">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81AD-9643-6A40-893F-09A95B53DE62}"/>
              </a:ext>
            </a:extLst>
          </p:cNvPr>
          <p:cNvSpPr>
            <a:spLocks noGrp="1"/>
          </p:cNvSpPr>
          <p:nvPr>
            <p:ph type="title"/>
          </p:nvPr>
        </p:nvSpPr>
        <p:spPr>
          <a:xfrm>
            <a:off x="1308463" y="1316171"/>
            <a:ext cx="9540000" cy="1688215"/>
          </a:xfrm>
        </p:spPr>
        <p:txBody>
          <a:bodyPr/>
          <a:lstStyle>
            <a:lvl1pPr>
              <a:defRPr>
                <a:solidFill>
                  <a:schemeClr val="accent1"/>
                </a:solidFill>
              </a:defRPr>
            </a:lvl1pPr>
          </a:lstStyle>
          <a:p>
            <a:r>
              <a:rPr lang="en-GB" dirty="0"/>
              <a:t>Click to edit Master title style</a:t>
            </a:r>
          </a:p>
        </p:txBody>
      </p:sp>
      <p:sp>
        <p:nvSpPr>
          <p:cNvPr id="6" name="Text Placeholder 7">
            <a:extLst>
              <a:ext uri="{FF2B5EF4-FFF2-40B4-BE49-F238E27FC236}">
                <a16:creationId xmlns:a16="http://schemas.microsoft.com/office/drawing/2014/main" id="{5E000B22-05D4-6B4F-9F4B-6728B47EB907}"/>
              </a:ext>
            </a:extLst>
          </p:cNvPr>
          <p:cNvSpPr>
            <a:spLocks noGrp="1"/>
          </p:cNvSpPr>
          <p:nvPr>
            <p:ph type="body" sz="quarter" idx="13"/>
          </p:nvPr>
        </p:nvSpPr>
        <p:spPr>
          <a:xfrm>
            <a:off x="1308463" y="3176285"/>
            <a:ext cx="9540000" cy="168821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EE2BB838-5FE3-F041-8B21-2DB5B4A3E611}"/>
              </a:ext>
            </a:extLst>
          </p:cNvPr>
          <p:cNvSpPr>
            <a:spLocks noGrp="1"/>
          </p:cNvSpPr>
          <p:nvPr>
            <p:ph type="dt" sz="half" idx="14"/>
          </p:nvPr>
        </p:nvSpPr>
        <p:spPr>
          <a:xfrm>
            <a:off x="920333" y="6238783"/>
            <a:ext cx="2743200" cy="365125"/>
          </a:xfrm>
        </p:spPr>
        <p:txBody>
          <a:bodyPr/>
          <a:lstStyle>
            <a:lvl1pPr>
              <a:defRPr>
                <a:solidFill>
                  <a:schemeClr val="accent1"/>
                </a:solidFill>
              </a:defRPr>
            </a:lvl1pPr>
          </a:lstStyle>
          <a:p>
            <a:fld id="{3595A1BA-CC01-2342-8B09-5304F846C345}" type="datetime1">
              <a:rPr lang="en-GB" smtClean="0"/>
              <a:t>20/06/2022</a:t>
            </a:fld>
            <a:endParaRPr lang="en-GB" dirty="0"/>
          </a:p>
        </p:txBody>
      </p:sp>
      <p:sp>
        <p:nvSpPr>
          <p:cNvPr id="8" name="Footer Placeholder 7">
            <a:extLst>
              <a:ext uri="{FF2B5EF4-FFF2-40B4-BE49-F238E27FC236}">
                <a16:creationId xmlns:a16="http://schemas.microsoft.com/office/drawing/2014/main" id="{DC9E6955-B236-8B4D-9140-5C5EFBC6D8CD}"/>
              </a:ext>
            </a:extLst>
          </p:cNvPr>
          <p:cNvSpPr>
            <a:spLocks noGrp="1"/>
          </p:cNvSpPr>
          <p:nvPr>
            <p:ph type="ftr" sz="quarter" idx="15"/>
          </p:nvPr>
        </p:nvSpPr>
        <p:spPr/>
        <p:txBody>
          <a:bodyPr/>
          <a:lstStyle>
            <a:lvl1pPr>
              <a:defRPr>
                <a:solidFill>
                  <a:schemeClr val="accent1"/>
                </a:solidFill>
              </a:defRPr>
            </a:lvl1pPr>
          </a:lstStyle>
          <a:p>
            <a:r>
              <a:rPr lang="en-GB"/>
              <a:t>Document or Section title</a:t>
            </a:r>
            <a:endParaRPr lang="en-GB" dirty="0"/>
          </a:p>
        </p:txBody>
      </p:sp>
      <p:sp>
        <p:nvSpPr>
          <p:cNvPr id="9" name="Slide Number Placeholder 8">
            <a:extLst>
              <a:ext uri="{FF2B5EF4-FFF2-40B4-BE49-F238E27FC236}">
                <a16:creationId xmlns:a16="http://schemas.microsoft.com/office/drawing/2014/main" id="{4F6EFCAD-2127-5B4B-A802-C6CB0A73869F}"/>
              </a:ext>
            </a:extLst>
          </p:cNvPr>
          <p:cNvSpPr>
            <a:spLocks noGrp="1"/>
          </p:cNvSpPr>
          <p:nvPr>
            <p:ph type="sldNum" sz="quarter" idx="16"/>
          </p:nvPr>
        </p:nvSpPr>
        <p:spPr/>
        <p:txBody>
          <a:bodyPr/>
          <a:lstStyle>
            <a:lvl1pPr>
              <a:defRPr>
                <a:solidFill>
                  <a:schemeClr val="accent1"/>
                </a:solidFill>
              </a:defRPr>
            </a:lvl1pPr>
          </a:lstStyle>
          <a:p>
            <a:fld id="{EB8C62B3-3F71-4280-9A2B-BD2CB7A6E00F}" type="slidenum">
              <a:rPr lang="en-GB" smtClean="0"/>
              <a:pPr/>
              <a:t>‹#›</a:t>
            </a:fld>
            <a:r>
              <a:rPr lang="en-GB"/>
              <a:t> |</a:t>
            </a:r>
            <a:endParaRPr lang="en-GB" dirty="0"/>
          </a:p>
        </p:txBody>
      </p:sp>
      <p:grpSp>
        <p:nvGrpSpPr>
          <p:cNvPr id="3" name="Group 2">
            <a:extLst>
              <a:ext uri="{FF2B5EF4-FFF2-40B4-BE49-F238E27FC236}">
                <a16:creationId xmlns:a16="http://schemas.microsoft.com/office/drawing/2014/main" id="{B2F6EB9F-A006-914F-9A22-434F97956E55}"/>
              </a:ext>
            </a:extLst>
          </p:cNvPr>
          <p:cNvGrpSpPr/>
          <p:nvPr userDrawn="1"/>
        </p:nvGrpSpPr>
        <p:grpSpPr>
          <a:xfrm>
            <a:off x="10863755" y="6213600"/>
            <a:ext cx="817180" cy="260642"/>
            <a:chOff x="10863755" y="6213600"/>
            <a:chExt cx="817180" cy="260642"/>
          </a:xfrm>
        </p:grpSpPr>
        <p:sp>
          <p:nvSpPr>
            <p:cNvPr id="12" name="Freeform 5">
              <a:extLst>
                <a:ext uri="{FF2B5EF4-FFF2-40B4-BE49-F238E27FC236}">
                  <a16:creationId xmlns:a16="http://schemas.microsoft.com/office/drawing/2014/main" id="{EB64ADE7-5B0F-411C-A427-26B65F1897E1}"/>
                </a:ext>
              </a:extLst>
            </p:cNvPr>
            <p:cNvSpPr>
              <a:spLocks/>
            </p:cNvSpPr>
            <p:nvPr userDrawn="1"/>
          </p:nvSpPr>
          <p:spPr bwMode="auto">
            <a:xfrm>
              <a:off x="10863755" y="6213600"/>
              <a:ext cx="229163" cy="260642"/>
            </a:xfrm>
            <a:custGeom>
              <a:avLst/>
              <a:gdLst>
                <a:gd name="T0" fmla="*/ 172 w 318"/>
                <a:gd name="T1" fmla="*/ 0 h 362"/>
                <a:gd name="T2" fmla="*/ 315 w 318"/>
                <a:gd name="T3" fmla="*/ 82 h 362"/>
                <a:gd name="T4" fmla="*/ 247 w 318"/>
                <a:gd name="T5" fmla="*/ 118 h 362"/>
                <a:gd name="T6" fmla="*/ 172 w 318"/>
                <a:gd name="T7" fmla="*/ 72 h 362"/>
                <a:gd name="T8" fmla="*/ 84 w 318"/>
                <a:gd name="T9" fmla="*/ 180 h 362"/>
                <a:gd name="T10" fmla="*/ 172 w 318"/>
                <a:gd name="T11" fmla="*/ 289 h 362"/>
                <a:gd name="T12" fmla="*/ 249 w 318"/>
                <a:gd name="T13" fmla="*/ 242 h 362"/>
                <a:gd name="T14" fmla="*/ 318 w 318"/>
                <a:gd name="T15" fmla="*/ 279 h 362"/>
                <a:gd name="T16" fmla="*/ 172 w 318"/>
                <a:gd name="T17" fmla="*/ 362 h 362"/>
                <a:gd name="T18" fmla="*/ 0 w 318"/>
                <a:gd name="T19" fmla="*/ 180 h 362"/>
                <a:gd name="T20" fmla="*/ 172 w 318"/>
                <a:gd name="T21"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362">
                  <a:moveTo>
                    <a:pt x="172" y="0"/>
                  </a:moveTo>
                  <a:cubicBezTo>
                    <a:pt x="239" y="0"/>
                    <a:pt x="287" y="31"/>
                    <a:pt x="315" y="82"/>
                  </a:cubicBezTo>
                  <a:cubicBezTo>
                    <a:pt x="247" y="118"/>
                    <a:pt x="247" y="118"/>
                    <a:pt x="247" y="118"/>
                  </a:cubicBezTo>
                  <a:cubicBezTo>
                    <a:pt x="231" y="91"/>
                    <a:pt x="208" y="72"/>
                    <a:pt x="172" y="72"/>
                  </a:cubicBezTo>
                  <a:cubicBezTo>
                    <a:pt x="120" y="72"/>
                    <a:pt x="84" y="117"/>
                    <a:pt x="84" y="180"/>
                  </a:cubicBezTo>
                  <a:cubicBezTo>
                    <a:pt x="84" y="244"/>
                    <a:pt x="120" y="289"/>
                    <a:pt x="172" y="289"/>
                  </a:cubicBezTo>
                  <a:cubicBezTo>
                    <a:pt x="210" y="289"/>
                    <a:pt x="233" y="270"/>
                    <a:pt x="249" y="242"/>
                  </a:cubicBezTo>
                  <a:cubicBezTo>
                    <a:pt x="318" y="279"/>
                    <a:pt x="318" y="279"/>
                    <a:pt x="318" y="279"/>
                  </a:cubicBezTo>
                  <a:cubicBezTo>
                    <a:pt x="289" y="329"/>
                    <a:pt x="239" y="362"/>
                    <a:pt x="172" y="362"/>
                  </a:cubicBezTo>
                  <a:cubicBezTo>
                    <a:pt x="69" y="362"/>
                    <a:pt x="0" y="285"/>
                    <a:pt x="0" y="180"/>
                  </a:cubicBezTo>
                  <a:cubicBezTo>
                    <a:pt x="0" y="75"/>
                    <a:pt x="69" y="0"/>
                    <a:pt x="17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Rectangle 12">
              <a:extLst>
                <a:ext uri="{FF2B5EF4-FFF2-40B4-BE49-F238E27FC236}">
                  <a16:creationId xmlns:a16="http://schemas.microsoft.com/office/drawing/2014/main" id="{55EBBE3F-4C90-4A86-8CE6-7E4F74C01AA1}"/>
                </a:ext>
              </a:extLst>
            </p:cNvPr>
            <p:cNvSpPr>
              <a:spLocks noChangeArrowheads="1"/>
            </p:cNvSpPr>
            <p:nvPr userDrawn="1"/>
          </p:nvSpPr>
          <p:spPr bwMode="auto">
            <a:xfrm>
              <a:off x="11115582" y="6218637"/>
              <a:ext cx="56662" cy="24930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4E3F79E5-7565-4A69-B64A-8F799727121A}"/>
                </a:ext>
              </a:extLst>
            </p:cNvPr>
            <p:cNvSpPr>
              <a:spLocks noEditPoints="1"/>
            </p:cNvSpPr>
            <p:nvPr userDrawn="1"/>
          </p:nvSpPr>
          <p:spPr bwMode="auto">
            <a:xfrm>
              <a:off x="11202463" y="6213600"/>
              <a:ext cx="250569" cy="260642"/>
            </a:xfrm>
            <a:custGeom>
              <a:avLst/>
              <a:gdLst>
                <a:gd name="T0" fmla="*/ 174 w 347"/>
                <a:gd name="T1" fmla="*/ 0 h 362"/>
                <a:gd name="T2" fmla="*/ 347 w 347"/>
                <a:gd name="T3" fmla="*/ 181 h 362"/>
                <a:gd name="T4" fmla="*/ 174 w 347"/>
                <a:gd name="T5" fmla="*/ 362 h 362"/>
                <a:gd name="T6" fmla="*/ 0 w 347"/>
                <a:gd name="T7" fmla="*/ 181 h 362"/>
                <a:gd name="T8" fmla="*/ 174 w 347"/>
                <a:gd name="T9" fmla="*/ 0 h 362"/>
                <a:gd name="T10" fmla="*/ 174 w 347"/>
                <a:gd name="T11" fmla="*/ 290 h 362"/>
                <a:gd name="T12" fmla="*/ 264 w 347"/>
                <a:gd name="T13" fmla="*/ 181 h 362"/>
                <a:gd name="T14" fmla="*/ 174 w 347"/>
                <a:gd name="T15" fmla="*/ 72 h 362"/>
                <a:gd name="T16" fmla="*/ 83 w 347"/>
                <a:gd name="T17" fmla="*/ 181 h 362"/>
                <a:gd name="T18" fmla="*/ 174 w 347"/>
                <a:gd name="T19" fmla="*/ 29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62">
                  <a:moveTo>
                    <a:pt x="174" y="0"/>
                  </a:moveTo>
                  <a:cubicBezTo>
                    <a:pt x="277" y="0"/>
                    <a:pt x="347" y="75"/>
                    <a:pt x="347" y="181"/>
                  </a:cubicBezTo>
                  <a:cubicBezTo>
                    <a:pt x="347" y="286"/>
                    <a:pt x="277" y="362"/>
                    <a:pt x="174" y="362"/>
                  </a:cubicBezTo>
                  <a:cubicBezTo>
                    <a:pt x="70" y="362"/>
                    <a:pt x="0" y="286"/>
                    <a:pt x="0" y="181"/>
                  </a:cubicBezTo>
                  <a:cubicBezTo>
                    <a:pt x="0" y="75"/>
                    <a:pt x="70" y="0"/>
                    <a:pt x="174" y="0"/>
                  </a:cubicBezTo>
                  <a:moveTo>
                    <a:pt x="174" y="290"/>
                  </a:moveTo>
                  <a:cubicBezTo>
                    <a:pt x="228" y="290"/>
                    <a:pt x="264" y="245"/>
                    <a:pt x="264" y="181"/>
                  </a:cubicBezTo>
                  <a:cubicBezTo>
                    <a:pt x="264" y="117"/>
                    <a:pt x="228" y="72"/>
                    <a:pt x="174" y="72"/>
                  </a:cubicBezTo>
                  <a:cubicBezTo>
                    <a:pt x="119" y="72"/>
                    <a:pt x="83" y="117"/>
                    <a:pt x="83" y="181"/>
                  </a:cubicBezTo>
                  <a:cubicBezTo>
                    <a:pt x="83" y="244"/>
                    <a:pt x="119" y="290"/>
                    <a:pt x="174" y="29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937D4B75-19E1-4150-B6EB-7B9EA4D005CF}"/>
                </a:ext>
              </a:extLst>
            </p:cNvPr>
            <p:cNvSpPr>
              <a:spLocks noEditPoints="1"/>
            </p:cNvSpPr>
            <p:nvPr userDrawn="1"/>
          </p:nvSpPr>
          <p:spPr bwMode="auto">
            <a:xfrm>
              <a:off x="11483250" y="6218637"/>
              <a:ext cx="197685" cy="249309"/>
            </a:xfrm>
            <a:custGeom>
              <a:avLst/>
              <a:gdLst>
                <a:gd name="T0" fmla="*/ 0 w 274"/>
                <a:gd name="T1" fmla="*/ 0 h 347"/>
                <a:gd name="T2" fmla="*/ 148 w 274"/>
                <a:gd name="T3" fmla="*/ 0 h 347"/>
                <a:gd name="T4" fmla="*/ 259 w 274"/>
                <a:gd name="T5" fmla="*/ 99 h 347"/>
                <a:gd name="T6" fmla="*/ 225 w 274"/>
                <a:gd name="T7" fmla="*/ 166 h 347"/>
                <a:gd name="T8" fmla="*/ 274 w 274"/>
                <a:gd name="T9" fmla="*/ 246 h 347"/>
                <a:gd name="T10" fmla="*/ 155 w 274"/>
                <a:gd name="T11" fmla="*/ 347 h 347"/>
                <a:gd name="T12" fmla="*/ 0 w 274"/>
                <a:gd name="T13" fmla="*/ 347 h 347"/>
                <a:gd name="T14" fmla="*/ 0 w 274"/>
                <a:gd name="T15" fmla="*/ 0 h 347"/>
                <a:gd name="T16" fmla="*/ 79 w 274"/>
                <a:gd name="T17" fmla="*/ 68 h 347"/>
                <a:gd name="T18" fmla="*/ 79 w 274"/>
                <a:gd name="T19" fmla="*/ 141 h 347"/>
                <a:gd name="T20" fmla="*/ 137 w 274"/>
                <a:gd name="T21" fmla="*/ 141 h 347"/>
                <a:gd name="T22" fmla="*/ 178 w 274"/>
                <a:gd name="T23" fmla="*/ 104 h 347"/>
                <a:gd name="T24" fmla="*/ 137 w 274"/>
                <a:gd name="T25" fmla="*/ 68 h 347"/>
                <a:gd name="T26" fmla="*/ 79 w 274"/>
                <a:gd name="T27" fmla="*/ 68 h 347"/>
                <a:gd name="T28" fmla="*/ 79 w 274"/>
                <a:gd name="T29" fmla="*/ 200 h 347"/>
                <a:gd name="T30" fmla="*/ 79 w 274"/>
                <a:gd name="T31" fmla="*/ 279 h 347"/>
                <a:gd name="T32" fmla="*/ 147 w 274"/>
                <a:gd name="T33" fmla="*/ 279 h 347"/>
                <a:gd name="T34" fmla="*/ 191 w 274"/>
                <a:gd name="T35" fmla="*/ 240 h 347"/>
                <a:gd name="T36" fmla="*/ 148 w 274"/>
                <a:gd name="T37" fmla="*/ 200 h 347"/>
                <a:gd name="T38" fmla="*/ 79 w 274"/>
                <a:gd name="T39" fmla="*/ 20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4" h="347">
                  <a:moveTo>
                    <a:pt x="0" y="0"/>
                  </a:moveTo>
                  <a:cubicBezTo>
                    <a:pt x="148" y="0"/>
                    <a:pt x="148" y="0"/>
                    <a:pt x="148" y="0"/>
                  </a:cubicBezTo>
                  <a:cubicBezTo>
                    <a:pt x="218" y="0"/>
                    <a:pt x="259" y="44"/>
                    <a:pt x="259" y="99"/>
                  </a:cubicBezTo>
                  <a:cubicBezTo>
                    <a:pt x="259" y="126"/>
                    <a:pt x="247" y="149"/>
                    <a:pt x="225" y="166"/>
                  </a:cubicBezTo>
                  <a:cubicBezTo>
                    <a:pt x="256" y="184"/>
                    <a:pt x="274" y="213"/>
                    <a:pt x="274" y="246"/>
                  </a:cubicBezTo>
                  <a:cubicBezTo>
                    <a:pt x="274" y="302"/>
                    <a:pt x="231" y="347"/>
                    <a:pt x="155" y="347"/>
                  </a:cubicBezTo>
                  <a:cubicBezTo>
                    <a:pt x="0" y="347"/>
                    <a:pt x="0" y="347"/>
                    <a:pt x="0" y="347"/>
                  </a:cubicBezTo>
                  <a:lnTo>
                    <a:pt x="0" y="0"/>
                  </a:lnTo>
                  <a:close/>
                  <a:moveTo>
                    <a:pt x="79" y="68"/>
                  </a:moveTo>
                  <a:cubicBezTo>
                    <a:pt x="79" y="141"/>
                    <a:pt x="79" y="141"/>
                    <a:pt x="79" y="141"/>
                  </a:cubicBezTo>
                  <a:cubicBezTo>
                    <a:pt x="137" y="141"/>
                    <a:pt x="137" y="141"/>
                    <a:pt x="137" y="141"/>
                  </a:cubicBezTo>
                  <a:cubicBezTo>
                    <a:pt x="162" y="141"/>
                    <a:pt x="178" y="126"/>
                    <a:pt x="178" y="104"/>
                  </a:cubicBezTo>
                  <a:cubicBezTo>
                    <a:pt x="178" y="82"/>
                    <a:pt x="163" y="68"/>
                    <a:pt x="137" y="68"/>
                  </a:cubicBezTo>
                  <a:lnTo>
                    <a:pt x="79" y="68"/>
                  </a:lnTo>
                  <a:close/>
                  <a:moveTo>
                    <a:pt x="79" y="200"/>
                  </a:moveTo>
                  <a:cubicBezTo>
                    <a:pt x="79" y="279"/>
                    <a:pt x="79" y="279"/>
                    <a:pt x="79" y="279"/>
                  </a:cubicBezTo>
                  <a:cubicBezTo>
                    <a:pt x="147" y="279"/>
                    <a:pt x="147" y="279"/>
                    <a:pt x="147" y="279"/>
                  </a:cubicBezTo>
                  <a:cubicBezTo>
                    <a:pt x="176" y="279"/>
                    <a:pt x="191" y="263"/>
                    <a:pt x="191" y="240"/>
                  </a:cubicBezTo>
                  <a:cubicBezTo>
                    <a:pt x="191" y="217"/>
                    <a:pt x="176" y="200"/>
                    <a:pt x="148" y="200"/>
                  </a:cubicBezTo>
                  <a:lnTo>
                    <a:pt x="79" y="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6" name="Rectangle 15">
            <a:extLst>
              <a:ext uri="{FF2B5EF4-FFF2-40B4-BE49-F238E27FC236}">
                <a16:creationId xmlns:a16="http://schemas.microsoft.com/office/drawing/2014/main" id="{256AD5D0-26F0-EE43-B5F9-1498376A462F}"/>
              </a:ext>
            </a:extLst>
          </p:cNvPr>
          <p:cNvSpPr/>
          <p:nvPr userDrawn="1"/>
        </p:nvSpPr>
        <p:spPr>
          <a:xfrm>
            <a:off x="2301920" y="0"/>
            <a:ext cx="7454080" cy="6858000"/>
          </a:xfrm>
          <a:prstGeom prst="rect">
            <a:avLst/>
          </a:prstGeom>
          <a:gradFill>
            <a:gsLst>
              <a:gs pos="0">
                <a:schemeClr val="accent1">
                  <a:lumMod val="5000"/>
                  <a:lumOff val="95000"/>
                  <a:alpha val="0"/>
                </a:schemeClr>
              </a:gs>
              <a:gs pos="100000">
                <a:schemeClr val="accent1">
                  <a:alpha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6626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car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81AD-9643-6A40-893F-09A95B53DE62}"/>
              </a:ext>
            </a:extLst>
          </p:cNvPr>
          <p:cNvSpPr>
            <a:spLocks noGrp="1"/>
          </p:cNvSpPr>
          <p:nvPr>
            <p:ph type="title"/>
          </p:nvPr>
        </p:nvSpPr>
        <p:spPr>
          <a:xfrm>
            <a:off x="4600876" y="798897"/>
            <a:ext cx="3984860" cy="4600876"/>
          </a:xfrm>
        </p:spPr>
        <p:txBody>
          <a:bodyPr anchor="t" anchorCtr="0"/>
          <a:lstStyle>
            <a:lvl1pPr>
              <a:defRPr sz="3500"/>
            </a:lvl1pPr>
          </a:lstStyle>
          <a:p>
            <a:r>
              <a:rPr lang="en-GB" dirty="0"/>
              <a:t>Click to edit Master title style</a:t>
            </a:r>
          </a:p>
        </p:txBody>
      </p:sp>
      <p:sp>
        <p:nvSpPr>
          <p:cNvPr id="6" name="Text Placeholder 7">
            <a:extLst>
              <a:ext uri="{FF2B5EF4-FFF2-40B4-BE49-F238E27FC236}">
                <a16:creationId xmlns:a16="http://schemas.microsoft.com/office/drawing/2014/main" id="{5E000B22-05D4-6B4F-9F4B-6728B47EB907}"/>
              </a:ext>
            </a:extLst>
          </p:cNvPr>
          <p:cNvSpPr>
            <a:spLocks noGrp="1"/>
          </p:cNvSpPr>
          <p:nvPr>
            <p:ph type="body" sz="quarter" idx="13"/>
          </p:nvPr>
        </p:nvSpPr>
        <p:spPr>
          <a:xfrm>
            <a:off x="1308463" y="5222146"/>
            <a:ext cx="2483891" cy="981829"/>
          </a:xfrm>
        </p:spPr>
        <p:txBody>
          <a:bodyPr>
            <a:normAutofit/>
          </a:bodyPr>
          <a:lstStyle>
            <a:lvl1pPr algn="r">
              <a:defRPr sz="1150">
                <a:latin typeface="+mn-lt"/>
              </a:defRPr>
            </a:lvl1pPr>
            <a:lvl2pPr algn="r">
              <a:defRPr sz="1150"/>
            </a:lvl2pPr>
            <a:lvl3pPr algn="r">
              <a:defRPr sz="1150"/>
            </a:lvl3pPr>
            <a:lvl4pPr algn="r">
              <a:defRPr sz="1150"/>
            </a:lvl4pPr>
            <a:lvl5pPr algn="r">
              <a:defRPr sz="1150"/>
            </a:lvl5pPr>
          </a:lstStyle>
          <a:p>
            <a:pPr lvl="0"/>
            <a:r>
              <a:rPr lang="en-GB" dirty="0"/>
              <a:t>Click to edit Master text styles</a:t>
            </a:r>
          </a:p>
        </p:txBody>
      </p:sp>
      <p:sp>
        <p:nvSpPr>
          <p:cNvPr id="7" name="Date Placeholder 6">
            <a:extLst>
              <a:ext uri="{FF2B5EF4-FFF2-40B4-BE49-F238E27FC236}">
                <a16:creationId xmlns:a16="http://schemas.microsoft.com/office/drawing/2014/main" id="{EE2BB838-5FE3-F041-8B21-2DB5B4A3E611}"/>
              </a:ext>
            </a:extLst>
          </p:cNvPr>
          <p:cNvSpPr>
            <a:spLocks noGrp="1"/>
          </p:cNvSpPr>
          <p:nvPr>
            <p:ph type="dt" sz="half" idx="14"/>
          </p:nvPr>
        </p:nvSpPr>
        <p:spPr>
          <a:xfrm>
            <a:off x="920333" y="6238783"/>
            <a:ext cx="2743200" cy="365125"/>
          </a:xfrm>
        </p:spPr>
        <p:txBody>
          <a:bodyPr/>
          <a:lstStyle/>
          <a:p>
            <a:fld id="{C489C4C4-EED1-EB4D-BD06-1825B3F02781}" type="datetime1">
              <a:rPr lang="en-GB" smtClean="0"/>
              <a:t>20/06/2022</a:t>
            </a:fld>
            <a:endParaRPr lang="en-GB" dirty="0"/>
          </a:p>
        </p:txBody>
      </p:sp>
      <p:sp>
        <p:nvSpPr>
          <p:cNvPr id="8" name="Footer Placeholder 7">
            <a:extLst>
              <a:ext uri="{FF2B5EF4-FFF2-40B4-BE49-F238E27FC236}">
                <a16:creationId xmlns:a16="http://schemas.microsoft.com/office/drawing/2014/main" id="{DC9E6955-B236-8B4D-9140-5C5EFBC6D8CD}"/>
              </a:ext>
            </a:extLst>
          </p:cNvPr>
          <p:cNvSpPr>
            <a:spLocks noGrp="1"/>
          </p:cNvSpPr>
          <p:nvPr>
            <p:ph type="ftr" sz="quarter" idx="15"/>
          </p:nvPr>
        </p:nvSpPr>
        <p:spPr/>
        <p:txBody>
          <a:bodyPr/>
          <a:lstStyle/>
          <a:p>
            <a:r>
              <a:rPr lang="en-GB"/>
              <a:t>Document or Section title</a:t>
            </a:r>
            <a:endParaRPr lang="en-GB" dirty="0"/>
          </a:p>
        </p:txBody>
      </p:sp>
      <p:sp>
        <p:nvSpPr>
          <p:cNvPr id="9" name="Slide Number Placeholder 8">
            <a:extLst>
              <a:ext uri="{FF2B5EF4-FFF2-40B4-BE49-F238E27FC236}">
                <a16:creationId xmlns:a16="http://schemas.microsoft.com/office/drawing/2014/main" id="{4F6EFCAD-2127-5B4B-A802-C6CB0A73869F}"/>
              </a:ext>
            </a:extLst>
          </p:cNvPr>
          <p:cNvSpPr>
            <a:spLocks noGrp="1"/>
          </p:cNvSpPr>
          <p:nvPr>
            <p:ph type="sldNum" sz="quarter" idx="16"/>
          </p:nvPr>
        </p:nvSpPr>
        <p:spPr/>
        <p:txBody>
          <a:bodyPr/>
          <a:lstStyle/>
          <a:p>
            <a:fld id="{EB8C62B3-3F71-4280-9A2B-BD2CB7A6E00F}" type="slidenum">
              <a:rPr lang="en-GB" smtClean="0"/>
              <a:pPr/>
              <a:t>‹#›</a:t>
            </a:fld>
            <a:r>
              <a:rPr lang="en-GB"/>
              <a:t> |</a:t>
            </a:r>
            <a:endParaRPr lang="en-GB" dirty="0"/>
          </a:p>
        </p:txBody>
      </p:sp>
      <p:grpSp>
        <p:nvGrpSpPr>
          <p:cNvPr id="11" name="Group 10">
            <a:extLst>
              <a:ext uri="{FF2B5EF4-FFF2-40B4-BE49-F238E27FC236}">
                <a16:creationId xmlns:a16="http://schemas.microsoft.com/office/drawing/2014/main" id="{9221BB04-9386-4A32-9128-367C8439B7D0}"/>
              </a:ext>
            </a:extLst>
          </p:cNvPr>
          <p:cNvGrpSpPr/>
          <p:nvPr userDrawn="1"/>
        </p:nvGrpSpPr>
        <p:grpSpPr>
          <a:xfrm>
            <a:off x="10863755" y="6213600"/>
            <a:ext cx="817180" cy="260642"/>
            <a:chOff x="1019175" y="530225"/>
            <a:chExt cx="1030288" cy="328613"/>
          </a:xfrm>
        </p:grpSpPr>
        <p:sp>
          <p:nvSpPr>
            <p:cNvPr id="12" name="Freeform 5">
              <a:extLst>
                <a:ext uri="{FF2B5EF4-FFF2-40B4-BE49-F238E27FC236}">
                  <a16:creationId xmlns:a16="http://schemas.microsoft.com/office/drawing/2014/main" id="{EB64ADE7-5B0F-411C-A427-26B65F1897E1}"/>
                </a:ext>
              </a:extLst>
            </p:cNvPr>
            <p:cNvSpPr>
              <a:spLocks/>
            </p:cNvSpPr>
            <p:nvPr userDrawn="1"/>
          </p:nvSpPr>
          <p:spPr bwMode="auto">
            <a:xfrm>
              <a:off x="1019175" y="530225"/>
              <a:ext cx="288925" cy="328613"/>
            </a:xfrm>
            <a:custGeom>
              <a:avLst/>
              <a:gdLst>
                <a:gd name="T0" fmla="*/ 172 w 318"/>
                <a:gd name="T1" fmla="*/ 0 h 362"/>
                <a:gd name="T2" fmla="*/ 315 w 318"/>
                <a:gd name="T3" fmla="*/ 82 h 362"/>
                <a:gd name="T4" fmla="*/ 247 w 318"/>
                <a:gd name="T5" fmla="*/ 118 h 362"/>
                <a:gd name="T6" fmla="*/ 172 w 318"/>
                <a:gd name="T7" fmla="*/ 72 h 362"/>
                <a:gd name="T8" fmla="*/ 84 w 318"/>
                <a:gd name="T9" fmla="*/ 180 h 362"/>
                <a:gd name="T10" fmla="*/ 172 w 318"/>
                <a:gd name="T11" fmla="*/ 289 h 362"/>
                <a:gd name="T12" fmla="*/ 249 w 318"/>
                <a:gd name="T13" fmla="*/ 242 h 362"/>
                <a:gd name="T14" fmla="*/ 318 w 318"/>
                <a:gd name="T15" fmla="*/ 279 h 362"/>
                <a:gd name="T16" fmla="*/ 172 w 318"/>
                <a:gd name="T17" fmla="*/ 362 h 362"/>
                <a:gd name="T18" fmla="*/ 0 w 318"/>
                <a:gd name="T19" fmla="*/ 180 h 362"/>
                <a:gd name="T20" fmla="*/ 172 w 318"/>
                <a:gd name="T21"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362">
                  <a:moveTo>
                    <a:pt x="172" y="0"/>
                  </a:moveTo>
                  <a:cubicBezTo>
                    <a:pt x="239" y="0"/>
                    <a:pt x="287" y="31"/>
                    <a:pt x="315" y="82"/>
                  </a:cubicBezTo>
                  <a:cubicBezTo>
                    <a:pt x="247" y="118"/>
                    <a:pt x="247" y="118"/>
                    <a:pt x="247" y="118"/>
                  </a:cubicBezTo>
                  <a:cubicBezTo>
                    <a:pt x="231" y="91"/>
                    <a:pt x="208" y="72"/>
                    <a:pt x="172" y="72"/>
                  </a:cubicBezTo>
                  <a:cubicBezTo>
                    <a:pt x="120" y="72"/>
                    <a:pt x="84" y="117"/>
                    <a:pt x="84" y="180"/>
                  </a:cubicBezTo>
                  <a:cubicBezTo>
                    <a:pt x="84" y="244"/>
                    <a:pt x="120" y="289"/>
                    <a:pt x="172" y="289"/>
                  </a:cubicBezTo>
                  <a:cubicBezTo>
                    <a:pt x="210" y="289"/>
                    <a:pt x="233" y="270"/>
                    <a:pt x="249" y="242"/>
                  </a:cubicBezTo>
                  <a:cubicBezTo>
                    <a:pt x="318" y="279"/>
                    <a:pt x="318" y="279"/>
                    <a:pt x="318" y="279"/>
                  </a:cubicBezTo>
                  <a:cubicBezTo>
                    <a:pt x="289" y="329"/>
                    <a:pt x="239" y="362"/>
                    <a:pt x="172" y="362"/>
                  </a:cubicBezTo>
                  <a:cubicBezTo>
                    <a:pt x="69" y="362"/>
                    <a:pt x="0" y="285"/>
                    <a:pt x="0" y="180"/>
                  </a:cubicBezTo>
                  <a:cubicBezTo>
                    <a:pt x="0" y="75"/>
                    <a:pt x="69" y="0"/>
                    <a:pt x="17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12">
              <a:extLst>
                <a:ext uri="{FF2B5EF4-FFF2-40B4-BE49-F238E27FC236}">
                  <a16:creationId xmlns:a16="http://schemas.microsoft.com/office/drawing/2014/main" id="{55EBBE3F-4C90-4A86-8CE6-7E4F74C01AA1}"/>
                </a:ext>
              </a:extLst>
            </p:cNvPr>
            <p:cNvSpPr>
              <a:spLocks noChangeArrowheads="1"/>
            </p:cNvSpPr>
            <p:nvPr userDrawn="1"/>
          </p:nvSpPr>
          <p:spPr bwMode="auto">
            <a:xfrm>
              <a:off x="1336675" y="536575"/>
              <a:ext cx="71438" cy="314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4E3F79E5-7565-4A69-B64A-8F799727121A}"/>
                </a:ext>
              </a:extLst>
            </p:cNvPr>
            <p:cNvSpPr>
              <a:spLocks noEditPoints="1"/>
            </p:cNvSpPr>
            <p:nvPr userDrawn="1"/>
          </p:nvSpPr>
          <p:spPr bwMode="auto">
            <a:xfrm>
              <a:off x="1446213" y="530225"/>
              <a:ext cx="315913" cy="328613"/>
            </a:xfrm>
            <a:custGeom>
              <a:avLst/>
              <a:gdLst>
                <a:gd name="T0" fmla="*/ 174 w 347"/>
                <a:gd name="T1" fmla="*/ 0 h 362"/>
                <a:gd name="T2" fmla="*/ 347 w 347"/>
                <a:gd name="T3" fmla="*/ 181 h 362"/>
                <a:gd name="T4" fmla="*/ 174 w 347"/>
                <a:gd name="T5" fmla="*/ 362 h 362"/>
                <a:gd name="T6" fmla="*/ 0 w 347"/>
                <a:gd name="T7" fmla="*/ 181 h 362"/>
                <a:gd name="T8" fmla="*/ 174 w 347"/>
                <a:gd name="T9" fmla="*/ 0 h 362"/>
                <a:gd name="T10" fmla="*/ 174 w 347"/>
                <a:gd name="T11" fmla="*/ 290 h 362"/>
                <a:gd name="T12" fmla="*/ 264 w 347"/>
                <a:gd name="T13" fmla="*/ 181 h 362"/>
                <a:gd name="T14" fmla="*/ 174 w 347"/>
                <a:gd name="T15" fmla="*/ 72 h 362"/>
                <a:gd name="T16" fmla="*/ 83 w 347"/>
                <a:gd name="T17" fmla="*/ 181 h 362"/>
                <a:gd name="T18" fmla="*/ 174 w 347"/>
                <a:gd name="T19" fmla="*/ 29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62">
                  <a:moveTo>
                    <a:pt x="174" y="0"/>
                  </a:moveTo>
                  <a:cubicBezTo>
                    <a:pt x="277" y="0"/>
                    <a:pt x="347" y="75"/>
                    <a:pt x="347" y="181"/>
                  </a:cubicBezTo>
                  <a:cubicBezTo>
                    <a:pt x="347" y="286"/>
                    <a:pt x="277" y="362"/>
                    <a:pt x="174" y="362"/>
                  </a:cubicBezTo>
                  <a:cubicBezTo>
                    <a:pt x="70" y="362"/>
                    <a:pt x="0" y="286"/>
                    <a:pt x="0" y="181"/>
                  </a:cubicBezTo>
                  <a:cubicBezTo>
                    <a:pt x="0" y="75"/>
                    <a:pt x="70" y="0"/>
                    <a:pt x="174" y="0"/>
                  </a:cubicBezTo>
                  <a:moveTo>
                    <a:pt x="174" y="290"/>
                  </a:moveTo>
                  <a:cubicBezTo>
                    <a:pt x="228" y="290"/>
                    <a:pt x="264" y="245"/>
                    <a:pt x="264" y="181"/>
                  </a:cubicBezTo>
                  <a:cubicBezTo>
                    <a:pt x="264" y="117"/>
                    <a:pt x="228" y="72"/>
                    <a:pt x="174" y="72"/>
                  </a:cubicBezTo>
                  <a:cubicBezTo>
                    <a:pt x="119" y="72"/>
                    <a:pt x="83" y="117"/>
                    <a:pt x="83" y="181"/>
                  </a:cubicBezTo>
                  <a:cubicBezTo>
                    <a:pt x="83" y="244"/>
                    <a:pt x="119" y="290"/>
                    <a:pt x="174" y="2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937D4B75-19E1-4150-B6EB-7B9EA4D005CF}"/>
                </a:ext>
              </a:extLst>
            </p:cNvPr>
            <p:cNvSpPr>
              <a:spLocks noEditPoints="1"/>
            </p:cNvSpPr>
            <p:nvPr userDrawn="1"/>
          </p:nvSpPr>
          <p:spPr bwMode="auto">
            <a:xfrm>
              <a:off x="1800225" y="536575"/>
              <a:ext cx="249238" cy="314325"/>
            </a:xfrm>
            <a:custGeom>
              <a:avLst/>
              <a:gdLst>
                <a:gd name="T0" fmla="*/ 0 w 274"/>
                <a:gd name="T1" fmla="*/ 0 h 347"/>
                <a:gd name="T2" fmla="*/ 148 w 274"/>
                <a:gd name="T3" fmla="*/ 0 h 347"/>
                <a:gd name="T4" fmla="*/ 259 w 274"/>
                <a:gd name="T5" fmla="*/ 99 h 347"/>
                <a:gd name="T6" fmla="*/ 225 w 274"/>
                <a:gd name="T7" fmla="*/ 166 h 347"/>
                <a:gd name="T8" fmla="*/ 274 w 274"/>
                <a:gd name="T9" fmla="*/ 246 h 347"/>
                <a:gd name="T10" fmla="*/ 155 w 274"/>
                <a:gd name="T11" fmla="*/ 347 h 347"/>
                <a:gd name="T12" fmla="*/ 0 w 274"/>
                <a:gd name="T13" fmla="*/ 347 h 347"/>
                <a:gd name="T14" fmla="*/ 0 w 274"/>
                <a:gd name="T15" fmla="*/ 0 h 347"/>
                <a:gd name="T16" fmla="*/ 79 w 274"/>
                <a:gd name="T17" fmla="*/ 68 h 347"/>
                <a:gd name="T18" fmla="*/ 79 w 274"/>
                <a:gd name="T19" fmla="*/ 141 h 347"/>
                <a:gd name="T20" fmla="*/ 137 w 274"/>
                <a:gd name="T21" fmla="*/ 141 h 347"/>
                <a:gd name="T22" fmla="*/ 178 w 274"/>
                <a:gd name="T23" fmla="*/ 104 h 347"/>
                <a:gd name="T24" fmla="*/ 137 w 274"/>
                <a:gd name="T25" fmla="*/ 68 h 347"/>
                <a:gd name="T26" fmla="*/ 79 w 274"/>
                <a:gd name="T27" fmla="*/ 68 h 347"/>
                <a:gd name="T28" fmla="*/ 79 w 274"/>
                <a:gd name="T29" fmla="*/ 200 h 347"/>
                <a:gd name="T30" fmla="*/ 79 w 274"/>
                <a:gd name="T31" fmla="*/ 279 h 347"/>
                <a:gd name="T32" fmla="*/ 147 w 274"/>
                <a:gd name="T33" fmla="*/ 279 h 347"/>
                <a:gd name="T34" fmla="*/ 191 w 274"/>
                <a:gd name="T35" fmla="*/ 240 h 347"/>
                <a:gd name="T36" fmla="*/ 148 w 274"/>
                <a:gd name="T37" fmla="*/ 200 h 347"/>
                <a:gd name="T38" fmla="*/ 79 w 274"/>
                <a:gd name="T39" fmla="*/ 20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4" h="347">
                  <a:moveTo>
                    <a:pt x="0" y="0"/>
                  </a:moveTo>
                  <a:cubicBezTo>
                    <a:pt x="148" y="0"/>
                    <a:pt x="148" y="0"/>
                    <a:pt x="148" y="0"/>
                  </a:cubicBezTo>
                  <a:cubicBezTo>
                    <a:pt x="218" y="0"/>
                    <a:pt x="259" y="44"/>
                    <a:pt x="259" y="99"/>
                  </a:cubicBezTo>
                  <a:cubicBezTo>
                    <a:pt x="259" y="126"/>
                    <a:pt x="247" y="149"/>
                    <a:pt x="225" y="166"/>
                  </a:cubicBezTo>
                  <a:cubicBezTo>
                    <a:pt x="256" y="184"/>
                    <a:pt x="274" y="213"/>
                    <a:pt x="274" y="246"/>
                  </a:cubicBezTo>
                  <a:cubicBezTo>
                    <a:pt x="274" y="302"/>
                    <a:pt x="231" y="347"/>
                    <a:pt x="155" y="347"/>
                  </a:cubicBezTo>
                  <a:cubicBezTo>
                    <a:pt x="0" y="347"/>
                    <a:pt x="0" y="347"/>
                    <a:pt x="0" y="347"/>
                  </a:cubicBezTo>
                  <a:lnTo>
                    <a:pt x="0" y="0"/>
                  </a:lnTo>
                  <a:close/>
                  <a:moveTo>
                    <a:pt x="79" y="68"/>
                  </a:moveTo>
                  <a:cubicBezTo>
                    <a:pt x="79" y="141"/>
                    <a:pt x="79" y="141"/>
                    <a:pt x="79" y="141"/>
                  </a:cubicBezTo>
                  <a:cubicBezTo>
                    <a:pt x="137" y="141"/>
                    <a:pt x="137" y="141"/>
                    <a:pt x="137" y="141"/>
                  </a:cubicBezTo>
                  <a:cubicBezTo>
                    <a:pt x="162" y="141"/>
                    <a:pt x="178" y="126"/>
                    <a:pt x="178" y="104"/>
                  </a:cubicBezTo>
                  <a:cubicBezTo>
                    <a:pt x="178" y="82"/>
                    <a:pt x="163" y="68"/>
                    <a:pt x="137" y="68"/>
                  </a:cubicBezTo>
                  <a:lnTo>
                    <a:pt x="79" y="68"/>
                  </a:lnTo>
                  <a:close/>
                  <a:moveTo>
                    <a:pt x="79" y="200"/>
                  </a:moveTo>
                  <a:cubicBezTo>
                    <a:pt x="79" y="279"/>
                    <a:pt x="79" y="279"/>
                    <a:pt x="79" y="279"/>
                  </a:cubicBezTo>
                  <a:cubicBezTo>
                    <a:pt x="147" y="279"/>
                    <a:pt x="147" y="279"/>
                    <a:pt x="147" y="279"/>
                  </a:cubicBezTo>
                  <a:cubicBezTo>
                    <a:pt x="176" y="279"/>
                    <a:pt x="191" y="263"/>
                    <a:pt x="191" y="240"/>
                  </a:cubicBezTo>
                  <a:cubicBezTo>
                    <a:pt x="191" y="217"/>
                    <a:pt x="176" y="200"/>
                    <a:pt x="148" y="200"/>
                  </a:cubicBezTo>
                  <a:lnTo>
                    <a:pt x="79"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4" name="Straight Connector 3">
            <a:extLst>
              <a:ext uri="{FF2B5EF4-FFF2-40B4-BE49-F238E27FC236}">
                <a16:creationId xmlns:a16="http://schemas.microsoft.com/office/drawing/2014/main" id="{5E85CEB4-9DF7-7A4C-98D2-90ED80C34AB2}"/>
              </a:ext>
            </a:extLst>
          </p:cNvPr>
          <p:cNvCxnSpPr/>
          <p:nvPr userDrawn="1"/>
        </p:nvCxnSpPr>
        <p:spPr>
          <a:xfrm>
            <a:off x="4196615" y="500514"/>
            <a:ext cx="0" cy="59674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050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with on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85FE-2BA5-9D47-97C0-769D0121607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A11A15C-3733-264C-BE1B-98C776D2EE09}"/>
              </a:ext>
            </a:extLst>
          </p:cNvPr>
          <p:cNvSpPr>
            <a:spLocks noGrp="1"/>
          </p:cNvSpPr>
          <p:nvPr>
            <p:ph type="dt" sz="half" idx="10"/>
          </p:nvPr>
        </p:nvSpPr>
        <p:spPr/>
        <p:txBody>
          <a:bodyPr/>
          <a:lstStyle/>
          <a:p>
            <a:fld id="{78380627-0BEC-154C-BE62-D89B5A078D29}" type="datetime1">
              <a:rPr lang="en-GB" smtClean="0"/>
              <a:t>20/06/2022</a:t>
            </a:fld>
            <a:endParaRPr lang="en-GB" dirty="0"/>
          </a:p>
        </p:txBody>
      </p:sp>
      <p:sp>
        <p:nvSpPr>
          <p:cNvPr id="4" name="Footer Placeholder 3">
            <a:extLst>
              <a:ext uri="{FF2B5EF4-FFF2-40B4-BE49-F238E27FC236}">
                <a16:creationId xmlns:a16="http://schemas.microsoft.com/office/drawing/2014/main" id="{435F22D5-A11C-2748-AB94-EB207412F15F}"/>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73C6EC17-7DBD-194F-B2EC-9F3A5969D23E}"/>
              </a:ext>
            </a:extLst>
          </p:cNvPr>
          <p:cNvSpPr>
            <a:spLocks noGrp="1"/>
          </p:cNvSpPr>
          <p:nvPr>
            <p:ph type="sldNum" sz="quarter" idx="12"/>
          </p:nvPr>
        </p:nvSpPr>
        <p:spPr/>
        <p:txBody>
          <a:bodyPr/>
          <a:lstStyle/>
          <a:p>
            <a:fld id="{EB8C62B3-3F71-4280-9A2B-BD2CB7A6E00F}" type="slidenum">
              <a:rPr lang="en-GB" smtClean="0"/>
              <a:pPr/>
              <a:t>‹#›</a:t>
            </a:fld>
            <a:r>
              <a:rPr lang="en-GB"/>
              <a:t> |</a:t>
            </a:r>
            <a:endParaRPr lang="en-GB" dirty="0"/>
          </a:p>
        </p:txBody>
      </p:sp>
      <p:sp>
        <p:nvSpPr>
          <p:cNvPr id="6" name="Text Placeholder 7">
            <a:extLst>
              <a:ext uri="{FF2B5EF4-FFF2-40B4-BE49-F238E27FC236}">
                <a16:creationId xmlns:a16="http://schemas.microsoft.com/office/drawing/2014/main" id="{77306B72-2FF4-724E-A4B7-9FD34D91F197}"/>
              </a:ext>
            </a:extLst>
          </p:cNvPr>
          <p:cNvSpPr>
            <a:spLocks noGrp="1"/>
          </p:cNvSpPr>
          <p:nvPr>
            <p:ph type="body" sz="quarter" idx="13"/>
          </p:nvPr>
        </p:nvSpPr>
        <p:spPr>
          <a:xfrm>
            <a:off x="508394" y="2088000"/>
            <a:ext cx="3600000" cy="3600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Picture Placeholder 7">
            <a:extLst>
              <a:ext uri="{FF2B5EF4-FFF2-40B4-BE49-F238E27FC236}">
                <a16:creationId xmlns:a16="http://schemas.microsoft.com/office/drawing/2014/main" id="{31548DFC-21B9-924C-AEDD-B6C3DD23E34E}"/>
              </a:ext>
            </a:extLst>
          </p:cNvPr>
          <p:cNvSpPr>
            <a:spLocks noGrp="1"/>
          </p:cNvSpPr>
          <p:nvPr>
            <p:ph type="pic" sz="quarter" idx="14" hasCustomPrompt="1"/>
          </p:nvPr>
        </p:nvSpPr>
        <p:spPr>
          <a:xfrm>
            <a:off x="6218238" y="2088000"/>
            <a:ext cx="5973762" cy="3600000"/>
          </a:xfrm>
          <a:solidFill>
            <a:schemeClr val="bg1">
              <a:lumMod val="75000"/>
            </a:schemeClr>
          </a:solidFill>
        </p:spPr>
        <p:txBody>
          <a:bodyPr bIns="720000" anchor="ctr" anchorCtr="0"/>
          <a:lstStyle>
            <a:lvl1pPr algn="ctr">
              <a:defRPr/>
            </a:lvl1pPr>
          </a:lstStyle>
          <a:p>
            <a:r>
              <a:rPr lang="en-GB" dirty="0"/>
              <a:t>Click icon to insert picture</a:t>
            </a:r>
          </a:p>
        </p:txBody>
      </p:sp>
      <p:sp>
        <p:nvSpPr>
          <p:cNvPr id="10" name="Text Placeholder 9">
            <a:extLst>
              <a:ext uri="{FF2B5EF4-FFF2-40B4-BE49-F238E27FC236}">
                <a16:creationId xmlns:a16="http://schemas.microsoft.com/office/drawing/2014/main" id="{1430D3AD-5E85-6B40-9286-A9D5A3D30573}"/>
              </a:ext>
            </a:extLst>
          </p:cNvPr>
          <p:cNvSpPr>
            <a:spLocks noGrp="1"/>
          </p:cNvSpPr>
          <p:nvPr>
            <p:ph type="body" sz="quarter" idx="15"/>
          </p:nvPr>
        </p:nvSpPr>
        <p:spPr>
          <a:xfrm>
            <a:off x="508000" y="1160375"/>
            <a:ext cx="11172825" cy="542913"/>
          </a:xfrm>
        </p:spPr>
        <p:txBody>
          <a:bodyPr>
            <a:normAutofit/>
          </a:bodyPr>
          <a:lstStyle>
            <a:lvl1pPr>
              <a:defRPr sz="2500" b="0" i="0">
                <a:latin typeface="Inter Medium" panose="02000603000000020004" pitchFamily="2" charset="0"/>
                <a:ea typeface="Inter Medium" panose="02000603000000020004" pitchFamily="2" charset="0"/>
                <a:cs typeface="Inter Medium" panose="02000603000000020004" pitchFamily="2" charset="0"/>
              </a:defRPr>
            </a:lvl1pPr>
          </a:lstStyle>
          <a:p>
            <a:pPr lvl="0"/>
            <a:r>
              <a:rPr lang="en-GB" dirty="0"/>
              <a:t>Click to edit Master text styles</a:t>
            </a:r>
          </a:p>
        </p:txBody>
      </p:sp>
    </p:spTree>
    <p:extLst>
      <p:ext uri="{BB962C8B-B14F-4D97-AF65-F5344CB8AC3E}">
        <p14:creationId xmlns:p14="http://schemas.microsoft.com/office/powerpoint/2010/main" val="171516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ext with on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4C1F8E3-53CD-D54E-B21C-CF2C86416F91}"/>
              </a:ext>
            </a:extLst>
          </p:cNvPr>
          <p:cNvSpPr/>
          <p:nvPr userDrawn="1"/>
        </p:nvSpPr>
        <p:spPr>
          <a:xfrm>
            <a:off x="0" y="0"/>
            <a:ext cx="60883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B8F85FE-2BA5-9D47-97C0-769D01216074}"/>
              </a:ext>
            </a:extLst>
          </p:cNvPr>
          <p:cNvSpPr>
            <a:spLocks noGrp="1"/>
          </p:cNvSpPr>
          <p:nvPr>
            <p:ph type="title" hasCustomPrompt="1"/>
          </p:nvPr>
        </p:nvSpPr>
        <p:spPr>
          <a:xfrm>
            <a:off x="510795" y="573932"/>
            <a:ext cx="5397206" cy="541946"/>
          </a:xfrm>
        </p:spPr>
        <p:txBody>
          <a:bodyPr/>
          <a:lstStyle>
            <a:lvl1pPr>
              <a:defRPr lang="en-GB" smtClean="0">
                <a:effectLst/>
              </a:defRPr>
            </a:lvl1pPr>
          </a:lstStyle>
          <a:p>
            <a:r>
              <a:rPr lang="en-GB" dirty="0">
                <a:solidFill>
                  <a:srgbClr val="1901B6"/>
                </a:solidFill>
                <a:effectLst/>
                <a:latin typeface="Montserrat Light" pitchFamily="2" charset="77"/>
              </a:rPr>
              <a:t>Page title style here</a:t>
            </a:r>
          </a:p>
        </p:txBody>
      </p:sp>
      <p:sp>
        <p:nvSpPr>
          <p:cNvPr id="3" name="Date Placeholder 2">
            <a:extLst>
              <a:ext uri="{FF2B5EF4-FFF2-40B4-BE49-F238E27FC236}">
                <a16:creationId xmlns:a16="http://schemas.microsoft.com/office/drawing/2014/main" id="{FA11A15C-3733-264C-BE1B-98C776D2EE09}"/>
              </a:ext>
            </a:extLst>
          </p:cNvPr>
          <p:cNvSpPr>
            <a:spLocks noGrp="1"/>
          </p:cNvSpPr>
          <p:nvPr>
            <p:ph type="dt" sz="half" idx="10"/>
          </p:nvPr>
        </p:nvSpPr>
        <p:spPr/>
        <p:txBody>
          <a:bodyPr/>
          <a:lstStyle/>
          <a:p>
            <a:fld id="{C8BF5430-46B9-F44B-8DF5-EC60B4E7C6FA}" type="datetime1">
              <a:rPr lang="en-GB" smtClean="0"/>
              <a:t>20/06/2022</a:t>
            </a:fld>
            <a:endParaRPr lang="en-GB" dirty="0"/>
          </a:p>
        </p:txBody>
      </p:sp>
      <p:sp>
        <p:nvSpPr>
          <p:cNvPr id="4" name="Footer Placeholder 3">
            <a:extLst>
              <a:ext uri="{FF2B5EF4-FFF2-40B4-BE49-F238E27FC236}">
                <a16:creationId xmlns:a16="http://schemas.microsoft.com/office/drawing/2014/main" id="{435F22D5-A11C-2748-AB94-EB207412F15F}"/>
              </a:ext>
            </a:extLst>
          </p:cNvPr>
          <p:cNvSpPr>
            <a:spLocks noGrp="1"/>
          </p:cNvSpPr>
          <p:nvPr>
            <p:ph type="ftr" sz="quarter" idx="11"/>
          </p:nvPr>
        </p:nvSpPr>
        <p:spPr/>
        <p:txBody>
          <a:bodyPr/>
          <a:lstStyle>
            <a:lvl1pPr>
              <a:defRPr>
                <a:solidFill>
                  <a:schemeClr val="bg1"/>
                </a:solidFill>
              </a:defRPr>
            </a:lvl1p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73C6EC17-7DBD-194F-B2EC-9F3A5969D23E}"/>
              </a:ext>
            </a:extLst>
          </p:cNvPr>
          <p:cNvSpPr>
            <a:spLocks noGrp="1"/>
          </p:cNvSpPr>
          <p:nvPr>
            <p:ph type="sldNum" sz="quarter" idx="12"/>
          </p:nvPr>
        </p:nvSpPr>
        <p:spPr/>
        <p:txBody>
          <a:bodyPr/>
          <a:lstStyle/>
          <a:p>
            <a:fld id="{EB8C62B3-3F71-4280-9A2B-BD2CB7A6E00F}" type="slidenum">
              <a:rPr lang="en-GB" smtClean="0"/>
              <a:pPr/>
              <a:t>‹#›</a:t>
            </a:fld>
            <a:r>
              <a:rPr lang="en-GB"/>
              <a:t> |</a:t>
            </a:r>
            <a:endParaRPr lang="en-GB" dirty="0"/>
          </a:p>
        </p:txBody>
      </p:sp>
      <p:sp>
        <p:nvSpPr>
          <p:cNvPr id="6" name="Text Placeholder 7">
            <a:extLst>
              <a:ext uri="{FF2B5EF4-FFF2-40B4-BE49-F238E27FC236}">
                <a16:creationId xmlns:a16="http://schemas.microsoft.com/office/drawing/2014/main" id="{77306B72-2FF4-724E-A4B7-9FD34D91F197}"/>
              </a:ext>
            </a:extLst>
          </p:cNvPr>
          <p:cNvSpPr>
            <a:spLocks noGrp="1"/>
          </p:cNvSpPr>
          <p:nvPr>
            <p:ph type="body" sz="quarter" idx="13"/>
          </p:nvPr>
        </p:nvSpPr>
        <p:spPr>
          <a:xfrm>
            <a:off x="508394" y="2088000"/>
            <a:ext cx="3600000" cy="3600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9">
            <a:extLst>
              <a:ext uri="{FF2B5EF4-FFF2-40B4-BE49-F238E27FC236}">
                <a16:creationId xmlns:a16="http://schemas.microsoft.com/office/drawing/2014/main" id="{1430D3AD-5E85-6B40-9286-A9D5A3D30573}"/>
              </a:ext>
            </a:extLst>
          </p:cNvPr>
          <p:cNvSpPr>
            <a:spLocks noGrp="1"/>
          </p:cNvSpPr>
          <p:nvPr>
            <p:ph type="body" sz="quarter" idx="15"/>
          </p:nvPr>
        </p:nvSpPr>
        <p:spPr>
          <a:xfrm>
            <a:off x="508000" y="1160375"/>
            <a:ext cx="5400001" cy="542913"/>
          </a:xfrm>
        </p:spPr>
        <p:txBody>
          <a:bodyPr>
            <a:normAutofit/>
          </a:bodyPr>
          <a:lstStyle>
            <a:lvl1pPr>
              <a:defRPr sz="2500" b="0" i="0">
                <a:latin typeface="Inter Medium" panose="02000603000000020004" pitchFamily="2" charset="0"/>
                <a:ea typeface="Inter Medium" panose="02000603000000020004" pitchFamily="2" charset="0"/>
                <a:cs typeface="Inter Medium" panose="02000603000000020004" pitchFamily="2" charset="0"/>
              </a:defRPr>
            </a:lvl1pPr>
          </a:lstStyle>
          <a:p>
            <a:pPr lvl="0"/>
            <a:r>
              <a:rPr lang="en-GB" dirty="0"/>
              <a:t>Click to edit Master text styles</a:t>
            </a:r>
          </a:p>
        </p:txBody>
      </p:sp>
      <p:grpSp>
        <p:nvGrpSpPr>
          <p:cNvPr id="28" name="Group 27">
            <a:extLst>
              <a:ext uri="{FF2B5EF4-FFF2-40B4-BE49-F238E27FC236}">
                <a16:creationId xmlns:a16="http://schemas.microsoft.com/office/drawing/2014/main" id="{DB4833FB-2EF8-0848-94A2-D61763904708}"/>
              </a:ext>
            </a:extLst>
          </p:cNvPr>
          <p:cNvGrpSpPr/>
          <p:nvPr userDrawn="1"/>
        </p:nvGrpSpPr>
        <p:grpSpPr>
          <a:xfrm>
            <a:off x="10863755" y="6213600"/>
            <a:ext cx="817180" cy="260642"/>
            <a:chOff x="10863755" y="6213600"/>
            <a:chExt cx="817180" cy="260642"/>
          </a:xfrm>
        </p:grpSpPr>
        <p:sp>
          <p:nvSpPr>
            <p:cNvPr id="24" name="Freeform 5">
              <a:extLst>
                <a:ext uri="{FF2B5EF4-FFF2-40B4-BE49-F238E27FC236}">
                  <a16:creationId xmlns:a16="http://schemas.microsoft.com/office/drawing/2014/main" id="{03CDA0F9-918B-3848-9E69-B9CCB360EC1C}"/>
                </a:ext>
              </a:extLst>
            </p:cNvPr>
            <p:cNvSpPr>
              <a:spLocks/>
            </p:cNvSpPr>
            <p:nvPr userDrawn="1"/>
          </p:nvSpPr>
          <p:spPr bwMode="auto">
            <a:xfrm>
              <a:off x="10863755" y="6213600"/>
              <a:ext cx="229163" cy="260642"/>
            </a:xfrm>
            <a:custGeom>
              <a:avLst/>
              <a:gdLst>
                <a:gd name="T0" fmla="*/ 172 w 318"/>
                <a:gd name="T1" fmla="*/ 0 h 362"/>
                <a:gd name="T2" fmla="*/ 315 w 318"/>
                <a:gd name="T3" fmla="*/ 82 h 362"/>
                <a:gd name="T4" fmla="*/ 247 w 318"/>
                <a:gd name="T5" fmla="*/ 118 h 362"/>
                <a:gd name="T6" fmla="*/ 172 w 318"/>
                <a:gd name="T7" fmla="*/ 72 h 362"/>
                <a:gd name="T8" fmla="*/ 84 w 318"/>
                <a:gd name="T9" fmla="*/ 180 h 362"/>
                <a:gd name="T10" fmla="*/ 172 w 318"/>
                <a:gd name="T11" fmla="*/ 289 h 362"/>
                <a:gd name="T12" fmla="*/ 249 w 318"/>
                <a:gd name="T13" fmla="*/ 242 h 362"/>
                <a:gd name="T14" fmla="*/ 318 w 318"/>
                <a:gd name="T15" fmla="*/ 279 h 362"/>
                <a:gd name="T16" fmla="*/ 172 w 318"/>
                <a:gd name="T17" fmla="*/ 362 h 362"/>
                <a:gd name="T18" fmla="*/ 0 w 318"/>
                <a:gd name="T19" fmla="*/ 180 h 362"/>
                <a:gd name="T20" fmla="*/ 172 w 318"/>
                <a:gd name="T21"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362">
                  <a:moveTo>
                    <a:pt x="172" y="0"/>
                  </a:moveTo>
                  <a:cubicBezTo>
                    <a:pt x="239" y="0"/>
                    <a:pt x="287" y="31"/>
                    <a:pt x="315" y="82"/>
                  </a:cubicBezTo>
                  <a:cubicBezTo>
                    <a:pt x="247" y="118"/>
                    <a:pt x="247" y="118"/>
                    <a:pt x="247" y="118"/>
                  </a:cubicBezTo>
                  <a:cubicBezTo>
                    <a:pt x="231" y="91"/>
                    <a:pt x="208" y="72"/>
                    <a:pt x="172" y="72"/>
                  </a:cubicBezTo>
                  <a:cubicBezTo>
                    <a:pt x="120" y="72"/>
                    <a:pt x="84" y="117"/>
                    <a:pt x="84" y="180"/>
                  </a:cubicBezTo>
                  <a:cubicBezTo>
                    <a:pt x="84" y="244"/>
                    <a:pt x="120" y="289"/>
                    <a:pt x="172" y="289"/>
                  </a:cubicBezTo>
                  <a:cubicBezTo>
                    <a:pt x="210" y="289"/>
                    <a:pt x="233" y="270"/>
                    <a:pt x="249" y="242"/>
                  </a:cubicBezTo>
                  <a:cubicBezTo>
                    <a:pt x="318" y="279"/>
                    <a:pt x="318" y="279"/>
                    <a:pt x="318" y="279"/>
                  </a:cubicBezTo>
                  <a:cubicBezTo>
                    <a:pt x="289" y="329"/>
                    <a:pt x="239" y="362"/>
                    <a:pt x="172" y="362"/>
                  </a:cubicBezTo>
                  <a:cubicBezTo>
                    <a:pt x="69" y="362"/>
                    <a:pt x="0" y="285"/>
                    <a:pt x="0" y="180"/>
                  </a:cubicBezTo>
                  <a:cubicBezTo>
                    <a:pt x="0" y="75"/>
                    <a:pt x="69" y="0"/>
                    <a:pt x="17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5" name="Rectangle 24">
              <a:extLst>
                <a:ext uri="{FF2B5EF4-FFF2-40B4-BE49-F238E27FC236}">
                  <a16:creationId xmlns:a16="http://schemas.microsoft.com/office/drawing/2014/main" id="{05872476-7722-0846-9A89-3A36CFB1812B}"/>
                </a:ext>
              </a:extLst>
            </p:cNvPr>
            <p:cNvSpPr>
              <a:spLocks noChangeArrowheads="1"/>
            </p:cNvSpPr>
            <p:nvPr userDrawn="1"/>
          </p:nvSpPr>
          <p:spPr bwMode="auto">
            <a:xfrm>
              <a:off x="11115582" y="6218637"/>
              <a:ext cx="56662" cy="24930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6" name="Freeform 7">
              <a:extLst>
                <a:ext uri="{FF2B5EF4-FFF2-40B4-BE49-F238E27FC236}">
                  <a16:creationId xmlns:a16="http://schemas.microsoft.com/office/drawing/2014/main" id="{4E77EF9A-A393-4944-AB43-EC6B221F2514}"/>
                </a:ext>
              </a:extLst>
            </p:cNvPr>
            <p:cNvSpPr>
              <a:spLocks noEditPoints="1"/>
            </p:cNvSpPr>
            <p:nvPr userDrawn="1"/>
          </p:nvSpPr>
          <p:spPr bwMode="auto">
            <a:xfrm>
              <a:off x="11202463" y="6213600"/>
              <a:ext cx="250569" cy="260642"/>
            </a:xfrm>
            <a:custGeom>
              <a:avLst/>
              <a:gdLst>
                <a:gd name="T0" fmla="*/ 174 w 347"/>
                <a:gd name="T1" fmla="*/ 0 h 362"/>
                <a:gd name="T2" fmla="*/ 347 w 347"/>
                <a:gd name="T3" fmla="*/ 181 h 362"/>
                <a:gd name="T4" fmla="*/ 174 w 347"/>
                <a:gd name="T5" fmla="*/ 362 h 362"/>
                <a:gd name="T6" fmla="*/ 0 w 347"/>
                <a:gd name="T7" fmla="*/ 181 h 362"/>
                <a:gd name="T8" fmla="*/ 174 w 347"/>
                <a:gd name="T9" fmla="*/ 0 h 362"/>
                <a:gd name="T10" fmla="*/ 174 w 347"/>
                <a:gd name="T11" fmla="*/ 290 h 362"/>
                <a:gd name="T12" fmla="*/ 264 w 347"/>
                <a:gd name="T13" fmla="*/ 181 h 362"/>
                <a:gd name="T14" fmla="*/ 174 w 347"/>
                <a:gd name="T15" fmla="*/ 72 h 362"/>
                <a:gd name="T16" fmla="*/ 83 w 347"/>
                <a:gd name="T17" fmla="*/ 181 h 362"/>
                <a:gd name="T18" fmla="*/ 174 w 347"/>
                <a:gd name="T19" fmla="*/ 29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62">
                  <a:moveTo>
                    <a:pt x="174" y="0"/>
                  </a:moveTo>
                  <a:cubicBezTo>
                    <a:pt x="277" y="0"/>
                    <a:pt x="347" y="75"/>
                    <a:pt x="347" y="181"/>
                  </a:cubicBezTo>
                  <a:cubicBezTo>
                    <a:pt x="347" y="286"/>
                    <a:pt x="277" y="362"/>
                    <a:pt x="174" y="362"/>
                  </a:cubicBezTo>
                  <a:cubicBezTo>
                    <a:pt x="70" y="362"/>
                    <a:pt x="0" y="286"/>
                    <a:pt x="0" y="181"/>
                  </a:cubicBezTo>
                  <a:cubicBezTo>
                    <a:pt x="0" y="75"/>
                    <a:pt x="70" y="0"/>
                    <a:pt x="174" y="0"/>
                  </a:cubicBezTo>
                  <a:moveTo>
                    <a:pt x="174" y="290"/>
                  </a:moveTo>
                  <a:cubicBezTo>
                    <a:pt x="228" y="290"/>
                    <a:pt x="264" y="245"/>
                    <a:pt x="264" y="181"/>
                  </a:cubicBezTo>
                  <a:cubicBezTo>
                    <a:pt x="264" y="117"/>
                    <a:pt x="228" y="72"/>
                    <a:pt x="174" y="72"/>
                  </a:cubicBezTo>
                  <a:cubicBezTo>
                    <a:pt x="119" y="72"/>
                    <a:pt x="83" y="117"/>
                    <a:pt x="83" y="181"/>
                  </a:cubicBezTo>
                  <a:cubicBezTo>
                    <a:pt x="83" y="244"/>
                    <a:pt x="119" y="290"/>
                    <a:pt x="174" y="29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8">
              <a:extLst>
                <a:ext uri="{FF2B5EF4-FFF2-40B4-BE49-F238E27FC236}">
                  <a16:creationId xmlns:a16="http://schemas.microsoft.com/office/drawing/2014/main" id="{28E01174-A49A-1447-9C5F-F5F868D8BA63}"/>
                </a:ext>
              </a:extLst>
            </p:cNvPr>
            <p:cNvSpPr>
              <a:spLocks noEditPoints="1"/>
            </p:cNvSpPr>
            <p:nvPr userDrawn="1"/>
          </p:nvSpPr>
          <p:spPr bwMode="auto">
            <a:xfrm>
              <a:off x="11483250" y="6218637"/>
              <a:ext cx="197685" cy="249309"/>
            </a:xfrm>
            <a:custGeom>
              <a:avLst/>
              <a:gdLst>
                <a:gd name="T0" fmla="*/ 0 w 274"/>
                <a:gd name="T1" fmla="*/ 0 h 347"/>
                <a:gd name="T2" fmla="*/ 148 w 274"/>
                <a:gd name="T3" fmla="*/ 0 h 347"/>
                <a:gd name="T4" fmla="*/ 259 w 274"/>
                <a:gd name="T5" fmla="*/ 99 h 347"/>
                <a:gd name="T6" fmla="*/ 225 w 274"/>
                <a:gd name="T7" fmla="*/ 166 h 347"/>
                <a:gd name="T8" fmla="*/ 274 w 274"/>
                <a:gd name="T9" fmla="*/ 246 h 347"/>
                <a:gd name="T10" fmla="*/ 155 w 274"/>
                <a:gd name="T11" fmla="*/ 347 h 347"/>
                <a:gd name="T12" fmla="*/ 0 w 274"/>
                <a:gd name="T13" fmla="*/ 347 h 347"/>
                <a:gd name="T14" fmla="*/ 0 w 274"/>
                <a:gd name="T15" fmla="*/ 0 h 347"/>
                <a:gd name="T16" fmla="*/ 79 w 274"/>
                <a:gd name="T17" fmla="*/ 68 h 347"/>
                <a:gd name="T18" fmla="*/ 79 w 274"/>
                <a:gd name="T19" fmla="*/ 141 h 347"/>
                <a:gd name="T20" fmla="*/ 137 w 274"/>
                <a:gd name="T21" fmla="*/ 141 h 347"/>
                <a:gd name="T22" fmla="*/ 178 w 274"/>
                <a:gd name="T23" fmla="*/ 104 h 347"/>
                <a:gd name="T24" fmla="*/ 137 w 274"/>
                <a:gd name="T25" fmla="*/ 68 h 347"/>
                <a:gd name="T26" fmla="*/ 79 w 274"/>
                <a:gd name="T27" fmla="*/ 68 h 347"/>
                <a:gd name="T28" fmla="*/ 79 w 274"/>
                <a:gd name="T29" fmla="*/ 200 h 347"/>
                <a:gd name="T30" fmla="*/ 79 w 274"/>
                <a:gd name="T31" fmla="*/ 279 h 347"/>
                <a:gd name="T32" fmla="*/ 147 w 274"/>
                <a:gd name="T33" fmla="*/ 279 h 347"/>
                <a:gd name="T34" fmla="*/ 191 w 274"/>
                <a:gd name="T35" fmla="*/ 240 h 347"/>
                <a:gd name="T36" fmla="*/ 148 w 274"/>
                <a:gd name="T37" fmla="*/ 200 h 347"/>
                <a:gd name="T38" fmla="*/ 79 w 274"/>
                <a:gd name="T39" fmla="*/ 20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4" h="347">
                  <a:moveTo>
                    <a:pt x="0" y="0"/>
                  </a:moveTo>
                  <a:cubicBezTo>
                    <a:pt x="148" y="0"/>
                    <a:pt x="148" y="0"/>
                    <a:pt x="148" y="0"/>
                  </a:cubicBezTo>
                  <a:cubicBezTo>
                    <a:pt x="218" y="0"/>
                    <a:pt x="259" y="44"/>
                    <a:pt x="259" y="99"/>
                  </a:cubicBezTo>
                  <a:cubicBezTo>
                    <a:pt x="259" y="126"/>
                    <a:pt x="247" y="149"/>
                    <a:pt x="225" y="166"/>
                  </a:cubicBezTo>
                  <a:cubicBezTo>
                    <a:pt x="256" y="184"/>
                    <a:pt x="274" y="213"/>
                    <a:pt x="274" y="246"/>
                  </a:cubicBezTo>
                  <a:cubicBezTo>
                    <a:pt x="274" y="302"/>
                    <a:pt x="231" y="347"/>
                    <a:pt x="155" y="347"/>
                  </a:cubicBezTo>
                  <a:cubicBezTo>
                    <a:pt x="0" y="347"/>
                    <a:pt x="0" y="347"/>
                    <a:pt x="0" y="347"/>
                  </a:cubicBezTo>
                  <a:lnTo>
                    <a:pt x="0" y="0"/>
                  </a:lnTo>
                  <a:close/>
                  <a:moveTo>
                    <a:pt x="79" y="68"/>
                  </a:moveTo>
                  <a:cubicBezTo>
                    <a:pt x="79" y="141"/>
                    <a:pt x="79" y="141"/>
                    <a:pt x="79" y="141"/>
                  </a:cubicBezTo>
                  <a:cubicBezTo>
                    <a:pt x="137" y="141"/>
                    <a:pt x="137" y="141"/>
                    <a:pt x="137" y="141"/>
                  </a:cubicBezTo>
                  <a:cubicBezTo>
                    <a:pt x="162" y="141"/>
                    <a:pt x="178" y="126"/>
                    <a:pt x="178" y="104"/>
                  </a:cubicBezTo>
                  <a:cubicBezTo>
                    <a:pt x="178" y="82"/>
                    <a:pt x="163" y="68"/>
                    <a:pt x="137" y="68"/>
                  </a:cubicBezTo>
                  <a:lnTo>
                    <a:pt x="79" y="68"/>
                  </a:lnTo>
                  <a:close/>
                  <a:moveTo>
                    <a:pt x="79" y="200"/>
                  </a:moveTo>
                  <a:cubicBezTo>
                    <a:pt x="79" y="279"/>
                    <a:pt x="79" y="279"/>
                    <a:pt x="79" y="279"/>
                  </a:cubicBezTo>
                  <a:cubicBezTo>
                    <a:pt x="147" y="279"/>
                    <a:pt x="147" y="279"/>
                    <a:pt x="147" y="279"/>
                  </a:cubicBezTo>
                  <a:cubicBezTo>
                    <a:pt x="176" y="279"/>
                    <a:pt x="191" y="263"/>
                    <a:pt x="191" y="240"/>
                  </a:cubicBezTo>
                  <a:cubicBezTo>
                    <a:pt x="191" y="217"/>
                    <a:pt x="176" y="200"/>
                    <a:pt x="148" y="200"/>
                  </a:cubicBezTo>
                  <a:lnTo>
                    <a:pt x="79" y="2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133456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A11A15C-3733-264C-BE1B-98C776D2EE09}"/>
              </a:ext>
            </a:extLst>
          </p:cNvPr>
          <p:cNvSpPr>
            <a:spLocks noGrp="1"/>
          </p:cNvSpPr>
          <p:nvPr>
            <p:ph type="dt" sz="half" idx="10"/>
          </p:nvPr>
        </p:nvSpPr>
        <p:spPr/>
        <p:txBody>
          <a:bodyPr/>
          <a:lstStyle>
            <a:lvl1pPr>
              <a:defRPr>
                <a:solidFill>
                  <a:schemeClr val="bg1"/>
                </a:solidFill>
              </a:defRPr>
            </a:lvl1pPr>
          </a:lstStyle>
          <a:p>
            <a:fld id="{4EEA2F8C-2A28-7D45-8926-2BC36F275BF3}" type="datetime1">
              <a:rPr lang="en-GB" smtClean="0"/>
              <a:t>20/06/2022</a:t>
            </a:fld>
            <a:endParaRPr lang="en-GB" dirty="0"/>
          </a:p>
        </p:txBody>
      </p:sp>
      <p:sp>
        <p:nvSpPr>
          <p:cNvPr id="4" name="Footer Placeholder 3">
            <a:extLst>
              <a:ext uri="{FF2B5EF4-FFF2-40B4-BE49-F238E27FC236}">
                <a16:creationId xmlns:a16="http://schemas.microsoft.com/office/drawing/2014/main" id="{435F22D5-A11C-2748-AB94-EB207412F15F}"/>
              </a:ext>
            </a:extLst>
          </p:cNvPr>
          <p:cNvSpPr>
            <a:spLocks noGrp="1"/>
          </p:cNvSpPr>
          <p:nvPr>
            <p:ph type="ftr" sz="quarter" idx="11"/>
          </p:nvPr>
        </p:nvSpPr>
        <p:spPr/>
        <p:txBody>
          <a:bodyPr/>
          <a:lstStyle>
            <a:lvl1pPr>
              <a:defRPr>
                <a:solidFill>
                  <a:schemeClr val="bg1"/>
                </a:solidFill>
              </a:defRPr>
            </a:lvl1p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73C6EC17-7DBD-194F-B2EC-9F3A5969D23E}"/>
              </a:ext>
            </a:extLst>
          </p:cNvPr>
          <p:cNvSpPr>
            <a:spLocks noGrp="1"/>
          </p:cNvSpPr>
          <p:nvPr>
            <p:ph type="sldNum" sz="quarter" idx="12"/>
          </p:nvPr>
        </p:nvSpPr>
        <p:spPr/>
        <p:txBody>
          <a:bodyPr/>
          <a:lstStyle>
            <a:lvl1pPr>
              <a:defRPr>
                <a:solidFill>
                  <a:schemeClr val="bg1"/>
                </a:solidFill>
              </a:defRPr>
            </a:lvl1pPr>
          </a:lstStyle>
          <a:p>
            <a:fld id="{EB8C62B3-3F71-4280-9A2B-BD2CB7A6E00F}" type="slidenum">
              <a:rPr lang="en-GB" smtClean="0"/>
              <a:pPr/>
              <a:t>‹#›</a:t>
            </a:fld>
            <a:r>
              <a:rPr lang="en-GB"/>
              <a:t> |</a:t>
            </a:r>
            <a:endParaRPr lang="en-GB" dirty="0"/>
          </a:p>
        </p:txBody>
      </p:sp>
      <p:grpSp>
        <p:nvGrpSpPr>
          <p:cNvPr id="28" name="Group 27">
            <a:extLst>
              <a:ext uri="{FF2B5EF4-FFF2-40B4-BE49-F238E27FC236}">
                <a16:creationId xmlns:a16="http://schemas.microsoft.com/office/drawing/2014/main" id="{DB4833FB-2EF8-0848-94A2-D61763904708}"/>
              </a:ext>
            </a:extLst>
          </p:cNvPr>
          <p:cNvGrpSpPr/>
          <p:nvPr userDrawn="1"/>
        </p:nvGrpSpPr>
        <p:grpSpPr>
          <a:xfrm>
            <a:off x="10863755" y="6213600"/>
            <a:ext cx="817180" cy="260642"/>
            <a:chOff x="10863755" y="6213600"/>
            <a:chExt cx="817180" cy="260642"/>
          </a:xfrm>
        </p:grpSpPr>
        <p:sp>
          <p:nvSpPr>
            <p:cNvPr id="24" name="Freeform 5">
              <a:extLst>
                <a:ext uri="{FF2B5EF4-FFF2-40B4-BE49-F238E27FC236}">
                  <a16:creationId xmlns:a16="http://schemas.microsoft.com/office/drawing/2014/main" id="{03CDA0F9-918B-3848-9E69-B9CCB360EC1C}"/>
                </a:ext>
              </a:extLst>
            </p:cNvPr>
            <p:cNvSpPr>
              <a:spLocks/>
            </p:cNvSpPr>
            <p:nvPr userDrawn="1"/>
          </p:nvSpPr>
          <p:spPr bwMode="auto">
            <a:xfrm>
              <a:off x="10863755" y="6213600"/>
              <a:ext cx="229163" cy="260642"/>
            </a:xfrm>
            <a:custGeom>
              <a:avLst/>
              <a:gdLst>
                <a:gd name="T0" fmla="*/ 172 w 318"/>
                <a:gd name="T1" fmla="*/ 0 h 362"/>
                <a:gd name="T2" fmla="*/ 315 w 318"/>
                <a:gd name="T3" fmla="*/ 82 h 362"/>
                <a:gd name="T4" fmla="*/ 247 w 318"/>
                <a:gd name="T5" fmla="*/ 118 h 362"/>
                <a:gd name="T6" fmla="*/ 172 w 318"/>
                <a:gd name="T7" fmla="*/ 72 h 362"/>
                <a:gd name="T8" fmla="*/ 84 w 318"/>
                <a:gd name="T9" fmla="*/ 180 h 362"/>
                <a:gd name="T10" fmla="*/ 172 w 318"/>
                <a:gd name="T11" fmla="*/ 289 h 362"/>
                <a:gd name="T12" fmla="*/ 249 w 318"/>
                <a:gd name="T13" fmla="*/ 242 h 362"/>
                <a:gd name="T14" fmla="*/ 318 w 318"/>
                <a:gd name="T15" fmla="*/ 279 h 362"/>
                <a:gd name="T16" fmla="*/ 172 w 318"/>
                <a:gd name="T17" fmla="*/ 362 h 362"/>
                <a:gd name="T18" fmla="*/ 0 w 318"/>
                <a:gd name="T19" fmla="*/ 180 h 362"/>
                <a:gd name="T20" fmla="*/ 172 w 318"/>
                <a:gd name="T21"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362">
                  <a:moveTo>
                    <a:pt x="172" y="0"/>
                  </a:moveTo>
                  <a:cubicBezTo>
                    <a:pt x="239" y="0"/>
                    <a:pt x="287" y="31"/>
                    <a:pt x="315" y="82"/>
                  </a:cubicBezTo>
                  <a:cubicBezTo>
                    <a:pt x="247" y="118"/>
                    <a:pt x="247" y="118"/>
                    <a:pt x="247" y="118"/>
                  </a:cubicBezTo>
                  <a:cubicBezTo>
                    <a:pt x="231" y="91"/>
                    <a:pt x="208" y="72"/>
                    <a:pt x="172" y="72"/>
                  </a:cubicBezTo>
                  <a:cubicBezTo>
                    <a:pt x="120" y="72"/>
                    <a:pt x="84" y="117"/>
                    <a:pt x="84" y="180"/>
                  </a:cubicBezTo>
                  <a:cubicBezTo>
                    <a:pt x="84" y="244"/>
                    <a:pt x="120" y="289"/>
                    <a:pt x="172" y="289"/>
                  </a:cubicBezTo>
                  <a:cubicBezTo>
                    <a:pt x="210" y="289"/>
                    <a:pt x="233" y="270"/>
                    <a:pt x="249" y="242"/>
                  </a:cubicBezTo>
                  <a:cubicBezTo>
                    <a:pt x="318" y="279"/>
                    <a:pt x="318" y="279"/>
                    <a:pt x="318" y="279"/>
                  </a:cubicBezTo>
                  <a:cubicBezTo>
                    <a:pt x="289" y="329"/>
                    <a:pt x="239" y="362"/>
                    <a:pt x="172" y="362"/>
                  </a:cubicBezTo>
                  <a:cubicBezTo>
                    <a:pt x="69" y="362"/>
                    <a:pt x="0" y="285"/>
                    <a:pt x="0" y="180"/>
                  </a:cubicBezTo>
                  <a:cubicBezTo>
                    <a:pt x="0" y="75"/>
                    <a:pt x="69" y="0"/>
                    <a:pt x="17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5" name="Rectangle 24">
              <a:extLst>
                <a:ext uri="{FF2B5EF4-FFF2-40B4-BE49-F238E27FC236}">
                  <a16:creationId xmlns:a16="http://schemas.microsoft.com/office/drawing/2014/main" id="{05872476-7722-0846-9A89-3A36CFB1812B}"/>
                </a:ext>
              </a:extLst>
            </p:cNvPr>
            <p:cNvSpPr>
              <a:spLocks noChangeArrowheads="1"/>
            </p:cNvSpPr>
            <p:nvPr userDrawn="1"/>
          </p:nvSpPr>
          <p:spPr bwMode="auto">
            <a:xfrm>
              <a:off x="11115582" y="6218637"/>
              <a:ext cx="56662" cy="24930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6" name="Freeform 7">
              <a:extLst>
                <a:ext uri="{FF2B5EF4-FFF2-40B4-BE49-F238E27FC236}">
                  <a16:creationId xmlns:a16="http://schemas.microsoft.com/office/drawing/2014/main" id="{4E77EF9A-A393-4944-AB43-EC6B221F2514}"/>
                </a:ext>
              </a:extLst>
            </p:cNvPr>
            <p:cNvSpPr>
              <a:spLocks noEditPoints="1"/>
            </p:cNvSpPr>
            <p:nvPr userDrawn="1"/>
          </p:nvSpPr>
          <p:spPr bwMode="auto">
            <a:xfrm>
              <a:off x="11202463" y="6213600"/>
              <a:ext cx="250569" cy="260642"/>
            </a:xfrm>
            <a:custGeom>
              <a:avLst/>
              <a:gdLst>
                <a:gd name="T0" fmla="*/ 174 w 347"/>
                <a:gd name="T1" fmla="*/ 0 h 362"/>
                <a:gd name="T2" fmla="*/ 347 w 347"/>
                <a:gd name="T3" fmla="*/ 181 h 362"/>
                <a:gd name="T4" fmla="*/ 174 w 347"/>
                <a:gd name="T5" fmla="*/ 362 h 362"/>
                <a:gd name="T6" fmla="*/ 0 w 347"/>
                <a:gd name="T7" fmla="*/ 181 h 362"/>
                <a:gd name="T8" fmla="*/ 174 w 347"/>
                <a:gd name="T9" fmla="*/ 0 h 362"/>
                <a:gd name="T10" fmla="*/ 174 w 347"/>
                <a:gd name="T11" fmla="*/ 290 h 362"/>
                <a:gd name="T12" fmla="*/ 264 w 347"/>
                <a:gd name="T13" fmla="*/ 181 h 362"/>
                <a:gd name="T14" fmla="*/ 174 w 347"/>
                <a:gd name="T15" fmla="*/ 72 h 362"/>
                <a:gd name="T16" fmla="*/ 83 w 347"/>
                <a:gd name="T17" fmla="*/ 181 h 362"/>
                <a:gd name="T18" fmla="*/ 174 w 347"/>
                <a:gd name="T19" fmla="*/ 29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62">
                  <a:moveTo>
                    <a:pt x="174" y="0"/>
                  </a:moveTo>
                  <a:cubicBezTo>
                    <a:pt x="277" y="0"/>
                    <a:pt x="347" y="75"/>
                    <a:pt x="347" y="181"/>
                  </a:cubicBezTo>
                  <a:cubicBezTo>
                    <a:pt x="347" y="286"/>
                    <a:pt x="277" y="362"/>
                    <a:pt x="174" y="362"/>
                  </a:cubicBezTo>
                  <a:cubicBezTo>
                    <a:pt x="70" y="362"/>
                    <a:pt x="0" y="286"/>
                    <a:pt x="0" y="181"/>
                  </a:cubicBezTo>
                  <a:cubicBezTo>
                    <a:pt x="0" y="75"/>
                    <a:pt x="70" y="0"/>
                    <a:pt x="174" y="0"/>
                  </a:cubicBezTo>
                  <a:moveTo>
                    <a:pt x="174" y="290"/>
                  </a:moveTo>
                  <a:cubicBezTo>
                    <a:pt x="228" y="290"/>
                    <a:pt x="264" y="245"/>
                    <a:pt x="264" y="181"/>
                  </a:cubicBezTo>
                  <a:cubicBezTo>
                    <a:pt x="264" y="117"/>
                    <a:pt x="228" y="72"/>
                    <a:pt x="174" y="72"/>
                  </a:cubicBezTo>
                  <a:cubicBezTo>
                    <a:pt x="119" y="72"/>
                    <a:pt x="83" y="117"/>
                    <a:pt x="83" y="181"/>
                  </a:cubicBezTo>
                  <a:cubicBezTo>
                    <a:pt x="83" y="244"/>
                    <a:pt x="119" y="290"/>
                    <a:pt x="174" y="29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8">
              <a:extLst>
                <a:ext uri="{FF2B5EF4-FFF2-40B4-BE49-F238E27FC236}">
                  <a16:creationId xmlns:a16="http://schemas.microsoft.com/office/drawing/2014/main" id="{28E01174-A49A-1447-9C5F-F5F868D8BA63}"/>
                </a:ext>
              </a:extLst>
            </p:cNvPr>
            <p:cNvSpPr>
              <a:spLocks noEditPoints="1"/>
            </p:cNvSpPr>
            <p:nvPr userDrawn="1"/>
          </p:nvSpPr>
          <p:spPr bwMode="auto">
            <a:xfrm>
              <a:off x="11483250" y="6218637"/>
              <a:ext cx="197685" cy="249309"/>
            </a:xfrm>
            <a:custGeom>
              <a:avLst/>
              <a:gdLst>
                <a:gd name="T0" fmla="*/ 0 w 274"/>
                <a:gd name="T1" fmla="*/ 0 h 347"/>
                <a:gd name="T2" fmla="*/ 148 w 274"/>
                <a:gd name="T3" fmla="*/ 0 h 347"/>
                <a:gd name="T4" fmla="*/ 259 w 274"/>
                <a:gd name="T5" fmla="*/ 99 h 347"/>
                <a:gd name="T6" fmla="*/ 225 w 274"/>
                <a:gd name="T7" fmla="*/ 166 h 347"/>
                <a:gd name="T8" fmla="*/ 274 w 274"/>
                <a:gd name="T9" fmla="*/ 246 h 347"/>
                <a:gd name="T10" fmla="*/ 155 w 274"/>
                <a:gd name="T11" fmla="*/ 347 h 347"/>
                <a:gd name="T12" fmla="*/ 0 w 274"/>
                <a:gd name="T13" fmla="*/ 347 h 347"/>
                <a:gd name="T14" fmla="*/ 0 w 274"/>
                <a:gd name="T15" fmla="*/ 0 h 347"/>
                <a:gd name="T16" fmla="*/ 79 w 274"/>
                <a:gd name="T17" fmla="*/ 68 h 347"/>
                <a:gd name="T18" fmla="*/ 79 w 274"/>
                <a:gd name="T19" fmla="*/ 141 h 347"/>
                <a:gd name="T20" fmla="*/ 137 w 274"/>
                <a:gd name="T21" fmla="*/ 141 h 347"/>
                <a:gd name="T22" fmla="*/ 178 w 274"/>
                <a:gd name="T23" fmla="*/ 104 h 347"/>
                <a:gd name="T24" fmla="*/ 137 w 274"/>
                <a:gd name="T25" fmla="*/ 68 h 347"/>
                <a:gd name="T26" fmla="*/ 79 w 274"/>
                <a:gd name="T27" fmla="*/ 68 h 347"/>
                <a:gd name="T28" fmla="*/ 79 w 274"/>
                <a:gd name="T29" fmla="*/ 200 h 347"/>
                <a:gd name="T30" fmla="*/ 79 w 274"/>
                <a:gd name="T31" fmla="*/ 279 h 347"/>
                <a:gd name="T32" fmla="*/ 147 w 274"/>
                <a:gd name="T33" fmla="*/ 279 h 347"/>
                <a:gd name="T34" fmla="*/ 191 w 274"/>
                <a:gd name="T35" fmla="*/ 240 h 347"/>
                <a:gd name="T36" fmla="*/ 148 w 274"/>
                <a:gd name="T37" fmla="*/ 200 h 347"/>
                <a:gd name="T38" fmla="*/ 79 w 274"/>
                <a:gd name="T39" fmla="*/ 20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4" h="347">
                  <a:moveTo>
                    <a:pt x="0" y="0"/>
                  </a:moveTo>
                  <a:cubicBezTo>
                    <a:pt x="148" y="0"/>
                    <a:pt x="148" y="0"/>
                    <a:pt x="148" y="0"/>
                  </a:cubicBezTo>
                  <a:cubicBezTo>
                    <a:pt x="218" y="0"/>
                    <a:pt x="259" y="44"/>
                    <a:pt x="259" y="99"/>
                  </a:cubicBezTo>
                  <a:cubicBezTo>
                    <a:pt x="259" y="126"/>
                    <a:pt x="247" y="149"/>
                    <a:pt x="225" y="166"/>
                  </a:cubicBezTo>
                  <a:cubicBezTo>
                    <a:pt x="256" y="184"/>
                    <a:pt x="274" y="213"/>
                    <a:pt x="274" y="246"/>
                  </a:cubicBezTo>
                  <a:cubicBezTo>
                    <a:pt x="274" y="302"/>
                    <a:pt x="231" y="347"/>
                    <a:pt x="155" y="347"/>
                  </a:cubicBezTo>
                  <a:cubicBezTo>
                    <a:pt x="0" y="347"/>
                    <a:pt x="0" y="347"/>
                    <a:pt x="0" y="347"/>
                  </a:cubicBezTo>
                  <a:lnTo>
                    <a:pt x="0" y="0"/>
                  </a:lnTo>
                  <a:close/>
                  <a:moveTo>
                    <a:pt x="79" y="68"/>
                  </a:moveTo>
                  <a:cubicBezTo>
                    <a:pt x="79" y="141"/>
                    <a:pt x="79" y="141"/>
                    <a:pt x="79" y="141"/>
                  </a:cubicBezTo>
                  <a:cubicBezTo>
                    <a:pt x="137" y="141"/>
                    <a:pt x="137" y="141"/>
                    <a:pt x="137" y="141"/>
                  </a:cubicBezTo>
                  <a:cubicBezTo>
                    <a:pt x="162" y="141"/>
                    <a:pt x="178" y="126"/>
                    <a:pt x="178" y="104"/>
                  </a:cubicBezTo>
                  <a:cubicBezTo>
                    <a:pt x="178" y="82"/>
                    <a:pt x="163" y="68"/>
                    <a:pt x="137" y="68"/>
                  </a:cubicBezTo>
                  <a:lnTo>
                    <a:pt x="79" y="68"/>
                  </a:lnTo>
                  <a:close/>
                  <a:moveTo>
                    <a:pt x="79" y="200"/>
                  </a:moveTo>
                  <a:cubicBezTo>
                    <a:pt x="79" y="279"/>
                    <a:pt x="79" y="279"/>
                    <a:pt x="79" y="279"/>
                  </a:cubicBezTo>
                  <a:cubicBezTo>
                    <a:pt x="147" y="279"/>
                    <a:pt x="147" y="279"/>
                    <a:pt x="147" y="279"/>
                  </a:cubicBezTo>
                  <a:cubicBezTo>
                    <a:pt x="176" y="279"/>
                    <a:pt x="191" y="263"/>
                    <a:pt x="191" y="240"/>
                  </a:cubicBezTo>
                  <a:cubicBezTo>
                    <a:pt x="191" y="217"/>
                    <a:pt x="176" y="200"/>
                    <a:pt x="148" y="200"/>
                  </a:cubicBezTo>
                  <a:lnTo>
                    <a:pt x="79" y="2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385588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FD0FE-279D-45D6-BF5C-99A5CB6CBA3A}"/>
              </a:ext>
            </a:extLst>
          </p:cNvPr>
          <p:cNvSpPr>
            <a:spLocks noGrp="1"/>
          </p:cNvSpPr>
          <p:nvPr>
            <p:ph type="title"/>
          </p:nvPr>
        </p:nvSpPr>
        <p:spPr>
          <a:xfrm>
            <a:off x="1308463" y="2403566"/>
            <a:ext cx="9540000" cy="1688215"/>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BBE3383-C920-44D7-849D-6D81AEF18609}"/>
              </a:ext>
            </a:extLst>
          </p:cNvPr>
          <p:cNvSpPr>
            <a:spLocks noGrp="1"/>
          </p:cNvSpPr>
          <p:nvPr>
            <p:ph type="body" idx="1"/>
          </p:nvPr>
        </p:nvSpPr>
        <p:spPr>
          <a:xfrm>
            <a:off x="1308463" y="4206239"/>
            <a:ext cx="9540000" cy="1970723"/>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2E9ECE2-5FE9-47CB-B12C-EC6655F03D0F}"/>
              </a:ext>
            </a:extLst>
          </p:cNvPr>
          <p:cNvSpPr>
            <a:spLocks noGrp="1"/>
          </p:cNvSpPr>
          <p:nvPr>
            <p:ph type="dt" sz="half" idx="2"/>
          </p:nvPr>
        </p:nvSpPr>
        <p:spPr>
          <a:xfrm>
            <a:off x="1308463" y="6238783"/>
            <a:ext cx="2743200" cy="365125"/>
          </a:xfrm>
          <a:prstGeom prst="rect">
            <a:avLst/>
          </a:prstGeom>
        </p:spPr>
        <p:txBody>
          <a:bodyPr vert="horz" lIns="0" tIns="0" rIns="0" bIns="0" rtlCol="0" anchor="ctr"/>
          <a:lstStyle>
            <a:lvl1pPr algn="l">
              <a:defRPr sz="1200">
                <a:solidFill>
                  <a:schemeClr val="bg1"/>
                </a:solidFill>
              </a:defRPr>
            </a:lvl1pPr>
          </a:lstStyle>
          <a:p>
            <a:fld id="{D7FD4635-BC53-E246-A179-0DF7292E831B}" type="datetime1">
              <a:rPr lang="en-GB" smtClean="0"/>
              <a:t>20/06/2022</a:t>
            </a:fld>
            <a:endParaRPr lang="en-GB" dirty="0"/>
          </a:p>
        </p:txBody>
      </p:sp>
      <p:sp>
        <p:nvSpPr>
          <p:cNvPr id="5" name="Footer Placeholder 4">
            <a:extLst>
              <a:ext uri="{FF2B5EF4-FFF2-40B4-BE49-F238E27FC236}">
                <a16:creationId xmlns:a16="http://schemas.microsoft.com/office/drawing/2014/main" id="{620B7989-9872-40D3-B969-1AA249645CB3}"/>
              </a:ext>
            </a:extLst>
          </p:cNvPr>
          <p:cNvSpPr>
            <a:spLocks noGrp="1"/>
          </p:cNvSpPr>
          <p:nvPr>
            <p:ph type="ftr" sz="quarter" idx="3"/>
          </p:nvPr>
        </p:nvSpPr>
        <p:spPr>
          <a:xfrm>
            <a:off x="6238800" y="6238783"/>
            <a:ext cx="4114800" cy="365125"/>
          </a:xfrm>
          <a:prstGeom prst="rect">
            <a:avLst/>
          </a:prstGeom>
        </p:spPr>
        <p:txBody>
          <a:bodyPr vert="horz" lIns="0" tIns="0" rIns="0" bIns="0" rtlCol="0" anchor="ctr"/>
          <a:lstStyle>
            <a:lvl1pPr algn="l">
              <a:defRPr sz="1200">
                <a:solidFill>
                  <a:schemeClr val="bg1"/>
                </a:solidFill>
              </a:defRPr>
            </a:lvl1pPr>
          </a:lstStyle>
          <a:p>
            <a:r>
              <a:rPr lang="en-GB"/>
              <a:t>Document or Section title</a:t>
            </a:r>
            <a:endParaRPr lang="en-GB" dirty="0"/>
          </a:p>
        </p:txBody>
      </p:sp>
      <p:sp>
        <p:nvSpPr>
          <p:cNvPr id="6" name="Slide Number Placeholder 5">
            <a:extLst>
              <a:ext uri="{FF2B5EF4-FFF2-40B4-BE49-F238E27FC236}">
                <a16:creationId xmlns:a16="http://schemas.microsoft.com/office/drawing/2014/main" id="{FE391412-4C26-4A9D-9335-2B02DC6508E8}"/>
              </a:ext>
            </a:extLst>
          </p:cNvPr>
          <p:cNvSpPr>
            <a:spLocks noGrp="1"/>
          </p:cNvSpPr>
          <p:nvPr>
            <p:ph type="sldNum" sz="quarter" idx="4"/>
          </p:nvPr>
        </p:nvSpPr>
        <p:spPr>
          <a:xfrm>
            <a:off x="197710" y="6238783"/>
            <a:ext cx="621368" cy="365125"/>
          </a:xfrm>
          <a:prstGeom prst="rect">
            <a:avLst/>
          </a:prstGeom>
        </p:spPr>
        <p:txBody>
          <a:bodyPr vert="horz" lIns="0" tIns="0" rIns="0" bIns="0" rtlCol="0" anchor="ctr"/>
          <a:lstStyle>
            <a:lvl1pPr algn="r">
              <a:defRPr sz="1200">
                <a:solidFill>
                  <a:schemeClr val="bg1"/>
                </a:solidFill>
              </a:defRPr>
            </a:lvl1pPr>
          </a:lstStyle>
          <a:p>
            <a:fld id="{EB8C62B3-3F71-4280-9A2B-BD2CB7A6E00F}" type="slidenum">
              <a:rPr lang="en-GB" smtClean="0"/>
              <a:pPr/>
              <a:t>‹#›</a:t>
            </a:fld>
            <a:r>
              <a:rPr lang="en-GB" dirty="0"/>
              <a:t> |</a:t>
            </a:r>
          </a:p>
        </p:txBody>
      </p:sp>
    </p:spTree>
    <p:extLst>
      <p:ext uri="{BB962C8B-B14F-4D97-AF65-F5344CB8AC3E}">
        <p14:creationId xmlns:p14="http://schemas.microsoft.com/office/powerpoint/2010/main" val="2679713091"/>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1" r:id="rId3"/>
    <p:sldLayoutId id="2147483653" r:id="rId4"/>
    <p:sldLayoutId id="2147483654" r:id="rId5"/>
    <p:sldLayoutId id="2147483669" r:id="rId6"/>
  </p:sldLayoutIdLst>
  <p:hf hdr="0"/>
  <p:txStyles>
    <p:titleStyle>
      <a:lvl1pPr algn="l" defTabSz="914400" rtl="0" eaLnBrk="1" latinLnBrk="0" hangingPunct="1">
        <a:lnSpc>
          <a:spcPct val="90000"/>
        </a:lnSpc>
        <a:spcBef>
          <a:spcPct val="0"/>
        </a:spcBef>
        <a:buNone/>
        <a:defRPr sz="60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Montserrat Light" panose="020B0604020202020204" pitchFamily="34" charset="0"/>
        <a:buNone/>
        <a:defRPr sz="2500" b="0" i="0" kern="1200">
          <a:solidFill>
            <a:schemeClr val="bg1"/>
          </a:solidFill>
          <a:latin typeface="Inter Medium" panose="02000603000000020004" pitchFamily="2" charset="0"/>
          <a:ea typeface="Inter Medium" panose="02000603000000020004" pitchFamily="2" charset="0"/>
          <a:cs typeface="Inter Medium" panose="02000603000000020004" pitchFamily="2" charset="0"/>
        </a:defRPr>
      </a:lvl1pPr>
      <a:lvl2pPr marL="457200" indent="0" algn="l" defTabSz="914400" rtl="0" eaLnBrk="1" latinLnBrk="0" hangingPunct="1">
        <a:lnSpc>
          <a:spcPct val="90000"/>
        </a:lnSpc>
        <a:spcBef>
          <a:spcPts val="500"/>
        </a:spcBef>
        <a:buFont typeface="Montserrat Light"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Montserrat Light"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Montserrat Light"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Montserrat Light"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FD0FE-279D-45D6-BF5C-99A5CB6CBA3A}"/>
              </a:ext>
            </a:extLst>
          </p:cNvPr>
          <p:cNvSpPr>
            <a:spLocks noGrp="1"/>
          </p:cNvSpPr>
          <p:nvPr>
            <p:ph type="title"/>
          </p:nvPr>
        </p:nvSpPr>
        <p:spPr>
          <a:xfrm>
            <a:off x="510795" y="573932"/>
            <a:ext cx="11170140" cy="541946"/>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BBE3383-C920-44D7-849D-6D81AEF18609}"/>
              </a:ext>
            </a:extLst>
          </p:cNvPr>
          <p:cNvSpPr>
            <a:spLocks noGrp="1"/>
          </p:cNvSpPr>
          <p:nvPr>
            <p:ph type="body" idx="1"/>
          </p:nvPr>
        </p:nvSpPr>
        <p:spPr>
          <a:xfrm>
            <a:off x="510795" y="2087999"/>
            <a:ext cx="3154005" cy="3600000"/>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2E9ECE2-5FE9-47CB-B12C-EC6655F03D0F}"/>
              </a:ext>
            </a:extLst>
          </p:cNvPr>
          <p:cNvSpPr>
            <a:spLocks noGrp="1"/>
          </p:cNvSpPr>
          <p:nvPr>
            <p:ph type="dt" sz="half" idx="2"/>
          </p:nvPr>
        </p:nvSpPr>
        <p:spPr>
          <a:xfrm>
            <a:off x="921600" y="6238783"/>
            <a:ext cx="2743200" cy="365125"/>
          </a:xfrm>
          <a:prstGeom prst="rect">
            <a:avLst/>
          </a:prstGeom>
        </p:spPr>
        <p:txBody>
          <a:bodyPr vert="horz" lIns="0" tIns="0" rIns="0" bIns="0" rtlCol="0" anchor="ctr"/>
          <a:lstStyle>
            <a:lvl1pPr algn="l">
              <a:defRPr sz="1200">
                <a:solidFill>
                  <a:schemeClr val="accent1"/>
                </a:solidFill>
              </a:defRPr>
            </a:lvl1pPr>
          </a:lstStyle>
          <a:p>
            <a:fld id="{6A2CEE31-8333-2347-B60C-BD23EA03F94F}" type="datetime1">
              <a:rPr lang="en-GB" smtClean="0"/>
              <a:t>20/06/2022</a:t>
            </a:fld>
            <a:endParaRPr lang="en-GB" dirty="0"/>
          </a:p>
        </p:txBody>
      </p:sp>
      <p:sp>
        <p:nvSpPr>
          <p:cNvPr id="5" name="Footer Placeholder 4">
            <a:extLst>
              <a:ext uri="{FF2B5EF4-FFF2-40B4-BE49-F238E27FC236}">
                <a16:creationId xmlns:a16="http://schemas.microsoft.com/office/drawing/2014/main" id="{620B7989-9872-40D3-B969-1AA249645CB3}"/>
              </a:ext>
            </a:extLst>
          </p:cNvPr>
          <p:cNvSpPr>
            <a:spLocks noGrp="1"/>
          </p:cNvSpPr>
          <p:nvPr>
            <p:ph type="ftr" sz="quarter" idx="3"/>
          </p:nvPr>
        </p:nvSpPr>
        <p:spPr>
          <a:xfrm>
            <a:off x="6238800" y="6238783"/>
            <a:ext cx="4114800" cy="365125"/>
          </a:xfrm>
          <a:prstGeom prst="rect">
            <a:avLst/>
          </a:prstGeom>
        </p:spPr>
        <p:txBody>
          <a:bodyPr vert="horz" lIns="0" tIns="0" rIns="0" bIns="0" rtlCol="0" anchor="ctr"/>
          <a:lstStyle>
            <a:lvl1pPr algn="l">
              <a:defRPr sz="1200">
                <a:solidFill>
                  <a:schemeClr val="accent1"/>
                </a:solidFill>
              </a:defRPr>
            </a:lvl1pPr>
          </a:lstStyle>
          <a:p>
            <a:r>
              <a:rPr lang="en-GB"/>
              <a:t>Document or Section title</a:t>
            </a:r>
            <a:endParaRPr lang="en-GB" dirty="0"/>
          </a:p>
        </p:txBody>
      </p:sp>
      <p:sp>
        <p:nvSpPr>
          <p:cNvPr id="6" name="Slide Number Placeholder 5">
            <a:extLst>
              <a:ext uri="{FF2B5EF4-FFF2-40B4-BE49-F238E27FC236}">
                <a16:creationId xmlns:a16="http://schemas.microsoft.com/office/drawing/2014/main" id="{FE391412-4C26-4A9D-9335-2B02DC6508E8}"/>
              </a:ext>
            </a:extLst>
          </p:cNvPr>
          <p:cNvSpPr>
            <a:spLocks noGrp="1"/>
          </p:cNvSpPr>
          <p:nvPr>
            <p:ph type="sldNum" sz="quarter" idx="4"/>
          </p:nvPr>
        </p:nvSpPr>
        <p:spPr>
          <a:xfrm>
            <a:off x="197710" y="6238783"/>
            <a:ext cx="621368" cy="365125"/>
          </a:xfrm>
          <a:prstGeom prst="rect">
            <a:avLst/>
          </a:prstGeom>
        </p:spPr>
        <p:txBody>
          <a:bodyPr vert="horz" lIns="0" tIns="0" rIns="0" bIns="0" rtlCol="0" anchor="ctr"/>
          <a:lstStyle>
            <a:lvl1pPr algn="r">
              <a:defRPr sz="1200">
                <a:solidFill>
                  <a:schemeClr val="accent1"/>
                </a:solidFill>
              </a:defRPr>
            </a:lvl1pPr>
          </a:lstStyle>
          <a:p>
            <a:fld id="{EB8C62B3-3F71-4280-9A2B-BD2CB7A6E00F}" type="slidenum">
              <a:rPr lang="en-GB" smtClean="0"/>
              <a:pPr/>
              <a:t>‹#›</a:t>
            </a:fld>
            <a:r>
              <a:rPr lang="en-GB"/>
              <a:t> |</a:t>
            </a:r>
            <a:endParaRPr lang="en-GB" dirty="0"/>
          </a:p>
        </p:txBody>
      </p:sp>
      <p:grpSp>
        <p:nvGrpSpPr>
          <p:cNvPr id="7" name="Group 6">
            <a:extLst>
              <a:ext uri="{FF2B5EF4-FFF2-40B4-BE49-F238E27FC236}">
                <a16:creationId xmlns:a16="http://schemas.microsoft.com/office/drawing/2014/main" id="{7FB368D2-FA81-3345-9195-E79AD7FA314D}"/>
              </a:ext>
            </a:extLst>
          </p:cNvPr>
          <p:cNvGrpSpPr/>
          <p:nvPr userDrawn="1"/>
        </p:nvGrpSpPr>
        <p:grpSpPr>
          <a:xfrm>
            <a:off x="10863755" y="6213600"/>
            <a:ext cx="817180" cy="260642"/>
            <a:chOff x="10863755" y="6213600"/>
            <a:chExt cx="817180" cy="260642"/>
          </a:xfrm>
        </p:grpSpPr>
        <p:sp>
          <p:nvSpPr>
            <p:cNvPr id="8" name="Freeform 5">
              <a:extLst>
                <a:ext uri="{FF2B5EF4-FFF2-40B4-BE49-F238E27FC236}">
                  <a16:creationId xmlns:a16="http://schemas.microsoft.com/office/drawing/2014/main" id="{5467D4DD-74C1-5947-8D97-1750D7F7F6DF}"/>
                </a:ext>
              </a:extLst>
            </p:cNvPr>
            <p:cNvSpPr>
              <a:spLocks/>
            </p:cNvSpPr>
            <p:nvPr userDrawn="1"/>
          </p:nvSpPr>
          <p:spPr bwMode="auto">
            <a:xfrm>
              <a:off x="10863755" y="6213600"/>
              <a:ext cx="229163" cy="260642"/>
            </a:xfrm>
            <a:custGeom>
              <a:avLst/>
              <a:gdLst>
                <a:gd name="T0" fmla="*/ 172 w 318"/>
                <a:gd name="T1" fmla="*/ 0 h 362"/>
                <a:gd name="T2" fmla="*/ 315 w 318"/>
                <a:gd name="T3" fmla="*/ 82 h 362"/>
                <a:gd name="T4" fmla="*/ 247 w 318"/>
                <a:gd name="T5" fmla="*/ 118 h 362"/>
                <a:gd name="T6" fmla="*/ 172 w 318"/>
                <a:gd name="T7" fmla="*/ 72 h 362"/>
                <a:gd name="T8" fmla="*/ 84 w 318"/>
                <a:gd name="T9" fmla="*/ 180 h 362"/>
                <a:gd name="T10" fmla="*/ 172 w 318"/>
                <a:gd name="T11" fmla="*/ 289 h 362"/>
                <a:gd name="T12" fmla="*/ 249 w 318"/>
                <a:gd name="T13" fmla="*/ 242 h 362"/>
                <a:gd name="T14" fmla="*/ 318 w 318"/>
                <a:gd name="T15" fmla="*/ 279 h 362"/>
                <a:gd name="T16" fmla="*/ 172 w 318"/>
                <a:gd name="T17" fmla="*/ 362 h 362"/>
                <a:gd name="T18" fmla="*/ 0 w 318"/>
                <a:gd name="T19" fmla="*/ 180 h 362"/>
                <a:gd name="T20" fmla="*/ 172 w 318"/>
                <a:gd name="T21"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362">
                  <a:moveTo>
                    <a:pt x="172" y="0"/>
                  </a:moveTo>
                  <a:cubicBezTo>
                    <a:pt x="239" y="0"/>
                    <a:pt x="287" y="31"/>
                    <a:pt x="315" y="82"/>
                  </a:cubicBezTo>
                  <a:cubicBezTo>
                    <a:pt x="247" y="118"/>
                    <a:pt x="247" y="118"/>
                    <a:pt x="247" y="118"/>
                  </a:cubicBezTo>
                  <a:cubicBezTo>
                    <a:pt x="231" y="91"/>
                    <a:pt x="208" y="72"/>
                    <a:pt x="172" y="72"/>
                  </a:cubicBezTo>
                  <a:cubicBezTo>
                    <a:pt x="120" y="72"/>
                    <a:pt x="84" y="117"/>
                    <a:pt x="84" y="180"/>
                  </a:cubicBezTo>
                  <a:cubicBezTo>
                    <a:pt x="84" y="244"/>
                    <a:pt x="120" y="289"/>
                    <a:pt x="172" y="289"/>
                  </a:cubicBezTo>
                  <a:cubicBezTo>
                    <a:pt x="210" y="289"/>
                    <a:pt x="233" y="270"/>
                    <a:pt x="249" y="242"/>
                  </a:cubicBezTo>
                  <a:cubicBezTo>
                    <a:pt x="318" y="279"/>
                    <a:pt x="318" y="279"/>
                    <a:pt x="318" y="279"/>
                  </a:cubicBezTo>
                  <a:cubicBezTo>
                    <a:pt x="289" y="329"/>
                    <a:pt x="239" y="362"/>
                    <a:pt x="172" y="362"/>
                  </a:cubicBezTo>
                  <a:cubicBezTo>
                    <a:pt x="69" y="362"/>
                    <a:pt x="0" y="285"/>
                    <a:pt x="0" y="180"/>
                  </a:cubicBezTo>
                  <a:cubicBezTo>
                    <a:pt x="0" y="75"/>
                    <a:pt x="69" y="0"/>
                    <a:pt x="17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Rectangle 8">
              <a:extLst>
                <a:ext uri="{FF2B5EF4-FFF2-40B4-BE49-F238E27FC236}">
                  <a16:creationId xmlns:a16="http://schemas.microsoft.com/office/drawing/2014/main" id="{4119DE4F-7FB0-1A4D-B024-249FC3821D0A}"/>
                </a:ext>
              </a:extLst>
            </p:cNvPr>
            <p:cNvSpPr>
              <a:spLocks noChangeArrowheads="1"/>
            </p:cNvSpPr>
            <p:nvPr userDrawn="1"/>
          </p:nvSpPr>
          <p:spPr bwMode="auto">
            <a:xfrm>
              <a:off x="11115582" y="6218637"/>
              <a:ext cx="56662" cy="24930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D300D191-B5E0-804D-9D61-284EF909C32C}"/>
                </a:ext>
              </a:extLst>
            </p:cNvPr>
            <p:cNvSpPr>
              <a:spLocks noEditPoints="1"/>
            </p:cNvSpPr>
            <p:nvPr userDrawn="1"/>
          </p:nvSpPr>
          <p:spPr bwMode="auto">
            <a:xfrm>
              <a:off x="11202463" y="6213600"/>
              <a:ext cx="250569" cy="260642"/>
            </a:xfrm>
            <a:custGeom>
              <a:avLst/>
              <a:gdLst>
                <a:gd name="T0" fmla="*/ 174 w 347"/>
                <a:gd name="T1" fmla="*/ 0 h 362"/>
                <a:gd name="T2" fmla="*/ 347 w 347"/>
                <a:gd name="T3" fmla="*/ 181 h 362"/>
                <a:gd name="T4" fmla="*/ 174 w 347"/>
                <a:gd name="T5" fmla="*/ 362 h 362"/>
                <a:gd name="T6" fmla="*/ 0 w 347"/>
                <a:gd name="T7" fmla="*/ 181 h 362"/>
                <a:gd name="T8" fmla="*/ 174 w 347"/>
                <a:gd name="T9" fmla="*/ 0 h 362"/>
                <a:gd name="T10" fmla="*/ 174 w 347"/>
                <a:gd name="T11" fmla="*/ 290 h 362"/>
                <a:gd name="T12" fmla="*/ 264 w 347"/>
                <a:gd name="T13" fmla="*/ 181 h 362"/>
                <a:gd name="T14" fmla="*/ 174 w 347"/>
                <a:gd name="T15" fmla="*/ 72 h 362"/>
                <a:gd name="T16" fmla="*/ 83 w 347"/>
                <a:gd name="T17" fmla="*/ 181 h 362"/>
                <a:gd name="T18" fmla="*/ 174 w 347"/>
                <a:gd name="T19" fmla="*/ 29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62">
                  <a:moveTo>
                    <a:pt x="174" y="0"/>
                  </a:moveTo>
                  <a:cubicBezTo>
                    <a:pt x="277" y="0"/>
                    <a:pt x="347" y="75"/>
                    <a:pt x="347" y="181"/>
                  </a:cubicBezTo>
                  <a:cubicBezTo>
                    <a:pt x="347" y="286"/>
                    <a:pt x="277" y="362"/>
                    <a:pt x="174" y="362"/>
                  </a:cubicBezTo>
                  <a:cubicBezTo>
                    <a:pt x="70" y="362"/>
                    <a:pt x="0" y="286"/>
                    <a:pt x="0" y="181"/>
                  </a:cubicBezTo>
                  <a:cubicBezTo>
                    <a:pt x="0" y="75"/>
                    <a:pt x="70" y="0"/>
                    <a:pt x="174" y="0"/>
                  </a:cubicBezTo>
                  <a:moveTo>
                    <a:pt x="174" y="290"/>
                  </a:moveTo>
                  <a:cubicBezTo>
                    <a:pt x="228" y="290"/>
                    <a:pt x="264" y="245"/>
                    <a:pt x="264" y="181"/>
                  </a:cubicBezTo>
                  <a:cubicBezTo>
                    <a:pt x="264" y="117"/>
                    <a:pt x="228" y="72"/>
                    <a:pt x="174" y="72"/>
                  </a:cubicBezTo>
                  <a:cubicBezTo>
                    <a:pt x="119" y="72"/>
                    <a:pt x="83" y="117"/>
                    <a:pt x="83" y="181"/>
                  </a:cubicBezTo>
                  <a:cubicBezTo>
                    <a:pt x="83" y="244"/>
                    <a:pt x="119" y="290"/>
                    <a:pt x="174" y="29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BD5A32BB-B129-D940-9D74-02555B1491A9}"/>
                </a:ext>
              </a:extLst>
            </p:cNvPr>
            <p:cNvSpPr>
              <a:spLocks noEditPoints="1"/>
            </p:cNvSpPr>
            <p:nvPr userDrawn="1"/>
          </p:nvSpPr>
          <p:spPr bwMode="auto">
            <a:xfrm>
              <a:off x="11483250" y="6218637"/>
              <a:ext cx="197685" cy="249309"/>
            </a:xfrm>
            <a:custGeom>
              <a:avLst/>
              <a:gdLst>
                <a:gd name="T0" fmla="*/ 0 w 274"/>
                <a:gd name="T1" fmla="*/ 0 h 347"/>
                <a:gd name="T2" fmla="*/ 148 w 274"/>
                <a:gd name="T3" fmla="*/ 0 h 347"/>
                <a:gd name="T4" fmla="*/ 259 w 274"/>
                <a:gd name="T5" fmla="*/ 99 h 347"/>
                <a:gd name="T6" fmla="*/ 225 w 274"/>
                <a:gd name="T7" fmla="*/ 166 h 347"/>
                <a:gd name="T8" fmla="*/ 274 w 274"/>
                <a:gd name="T9" fmla="*/ 246 h 347"/>
                <a:gd name="T10" fmla="*/ 155 w 274"/>
                <a:gd name="T11" fmla="*/ 347 h 347"/>
                <a:gd name="T12" fmla="*/ 0 w 274"/>
                <a:gd name="T13" fmla="*/ 347 h 347"/>
                <a:gd name="T14" fmla="*/ 0 w 274"/>
                <a:gd name="T15" fmla="*/ 0 h 347"/>
                <a:gd name="T16" fmla="*/ 79 w 274"/>
                <a:gd name="T17" fmla="*/ 68 h 347"/>
                <a:gd name="T18" fmla="*/ 79 w 274"/>
                <a:gd name="T19" fmla="*/ 141 h 347"/>
                <a:gd name="T20" fmla="*/ 137 w 274"/>
                <a:gd name="T21" fmla="*/ 141 h 347"/>
                <a:gd name="T22" fmla="*/ 178 w 274"/>
                <a:gd name="T23" fmla="*/ 104 h 347"/>
                <a:gd name="T24" fmla="*/ 137 w 274"/>
                <a:gd name="T25" fmla="*/ 68 h 347"/>
                <a:gd name="T26" fmla="*/ 79 w 274"/>
                <a:gd name="T27" fmla="*/ 68 h 347"/>
                <a:gd name="T28" fmla="*/ 79 w 274"/>
                <a:gd name="T29" fmla="*/ 200 h 347"/>
                <a:gd name="T30" fmla="*/ 79 w 274"/>
                <a:gd name="T31" fmla="*/ 279 h 347"/>
                <a:gd name="T32" fmla="*/ 147 w 274"/>
                <a:gd name="T33" fmla="*/ 279 h 347"/>
                <a:gd name="T34" fmla="*/ 191 w 274"/>
                <a:gd name="T35" fmla="*/ 240 h 347"/>
                <a:gd name="T36" fmla="*/ 148 w 274"/>
                <a:gd name="T37" fmla="*/ 200 h 347"/>
                <a:gd name="T38" fmla="*/ 79 w 274"/>
                <a:gd name="T39" fmla="*/ 20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4" h="347">
                  <a:moveTo>
                    <a:pt x="0" y="0"/>
                  </a:moveTo>
                  <a:cubicBezTo>
                    <a:pt x="148" y="0"/>
                    <a:pt x="148" y="0"/>
                    <a:pt x="148" y="0"/>
                  </a:cubicBezTo>
                  <a:cubicBezTo>
                    <a:pt x="218" y="0"/>
                    <a:pt x="259" y="44"/>
                    <a:pt x="259" y="99"/>
                  </a:cubicBezTo>
                  <a:cubicBezTo>
                    <a:pt x="259" y="126"/>
                    <a:pt x="247" y="149"/>
                    <a:pt x="225" y="166"/>
                  </a:cubicBezTo>
                  <a:cubicBezTo>
                    <a:pt x="256" y="184"/>
                    <a:pt x="274" y="213"/>
                    <a:pt x="274" y="246"/>
                  </a:cubicBezTo>
                  <a:cubicBezTo>
                    <a:pt x="274" y="302"/>
                    <a:pt x="231" y="347"/>
                    <a:pt x="155" y="347"/>
                  </a:cubicBezTo>
                  <a:cubicBezTo>
                    <a:pt x="0" y="347"/>
                    <a:pt x="0" y="347"/>
                    <a:pt x="0" y="347"/>
                  </a:cubicBezTo>
                  <a:lnTo>
                    <a:pt x="0" y="0"/>
                  </a:lnTo>
                  <a:close/>
                  <a:moveTo>
                    <a:pt x="79" y="68"/>
                  </a:moveTo>
                  <a:cubicBezTo>
                    <a:pt x="79" y="141"/>
                    <a:pt x="79" y="141"/>
                    <a:pt x="79" y="141"/>
                  </a:cubicBezTo>
                  <a:cubicBezTo>
                    <a:pt x="137" y="141"/>
                    <a:pt x="137" y="141"/>
                    <a:pt x="137" y="141"/>
                  </a:cubicBezTo>
                  <a:cubicBezTo>
                    <a:pt x="162" y="141"/>
                    <a:pt x="178" y="126"/>
                    <a:pt x="178" y="104"/>
                  </a:cubicBezTo>
                  <a:cubicBezTo>
                    <a:pt x="178" y="82"/>
                    <a:pt x="163" y="68"/>
                    <a:pt x="137" y="68"/>
                  </a:cubicBezTo>
                  <a:lnTo>
                    <a:pt x="79" y="68"/>
                  </a:lnTo>
                  <a:close/>
                  <a:moveTo>
                    <a:pt x="79" y="200"/>
                  </a:moveTo>
                  <a:cubicBezTo>
                    <a:pt x="79" y="279"/>
                    <a:pt x="79" y="279"/>
                    <a:pt x="79" y="279"/>
                  </a:cubicBezTo>
                  <a:cubicBezTo>
                    <a:pt x="147" y="279"/>
                    <a:pt x="147" y="279"/>
                    <a:pt x="147" y="279"/>
                  </a:cubicBezTo>
                  <a:cubicBezTo>
                    <a:pt x="176" y="279"/>
                    <a:pt x="191" y="263"/>
                    <a:pt x="191" y="240"/>
                  </a:cubicBezTo>
                  <a:cubicBezTo>
                    <a:pt x="191" y="217"/>
                    <a:pt x="176" y="200"/>
                    <a:pt x="148" y="200"/>
                  </a:cubicBezTo>
                  <a:lnTo>
                    <a:pt x="79" y="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65795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0" r:id="rId6"/>
    <p:sldLayoutId id="2147483666" r:id="rId7"/>
    <p:sldLayoutId id="2147483667" r:id="rId8"/>
    <p:sldLayoutId id="2147483668" r:id="rId9"/>
  </p:sldLayoutIdLst>
  <p:hf hdr="0"/>
  <p:txStyles>
    <p:titleStyle>
      <a:lvl1pPr algn="l" defTabSz="914400" rtl="0" eaLnBrk="1" latinLnBrk="0" hangingPunct="1">
        <a:lnSpc>
          <a:spcPct val="90000"/>
        </a:lnSpc>
        <a:spcBef>
          <a:spcPct val="0"/>
        </a:spcBef>
        <a:buNone/>
        <a:defRPr sz="3800"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1000"/>
        </a:spcBef>
        <a:buFont typeface="Montserrat Light" panose="020B0604020202020204" pitchFamily="34" charset="0"/>
        <a:buNone/>
        <a:defRPr sz="1750" b="0" i="0" kern="1200">
          <a:solidFill>
            <a:schemeClr val="accent1"/>
          </a:solidFill>
          <a:latin typeface="+mn-lt"/>
          <a:ea typeface="Inter Medium" panose="02000603000000020004" pitchFamily="2" charset="0"/>
          <a:cs typeface="Inter Medium" panose="02000603000000020004" pitchFamily="2" charset="0"/>
        </a:defRPr>
      </a:lvl1pPr>
      <a:lvl2pPr marL="18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2pPr>
      <a:lvl3pPr marL="36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3pPr>
      <a:lvl4pPr marL="54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4pPr>
      <a:lvl5pPr marL="72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1.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5C952-8722-1E6B-9E7A-33539199ED50}"/>
              </a:ext>
            </a:extLst>
          </p:cNvPr>
          <p:cNvSpPr>
            <a:spLocks noGrp="1"/>
          </p:cNvSpPr>
          <p:nvPr>
            <p:ph type="title"/>
          </p:nvPr>
        </p:nvSpPr>
        <p:spPr/>
        <p:txBody>
          <a:bodyPr/>
          <a:lstStyle/>
          <a:p>
            <a:r>
              <a:rPr lang="en-US" dirty="0"/>
              <a:t>Mobile Application</a:t>
            </a:r>
          </a:p>
        </p:txBody>
      </p:sp>
      <p:sp>
        <p:nvSpPr>
          <p:cNvPr id="3" name="Text Placeholder 2">
            <a:extLst>
              <a:ext uri="{FF2B5EF4-FFF2-40B4-BE49-F238E27FC236}">
                <a16:creationId xmlns:a16="http://schemas.microsoft.com/office/drawing/2014/main" id="{494ADAFD-7E6B-51C6-208A-5B730AB9C353}"/>
              </a:ext>
            </a:extLst>
          </p:cNvPr>
          <p:cNvSpPr>
            <a:spLocks noGrp="1"/>
          </p:cNvSpPr>
          <p:nvPr>
            <p:ph type="body" sz="quarter" idx="13"/>
          </p:nvPr>
        </p:nvSpPr>
        <p:spPr>
          <a:xfrm>
            <a:off x="1308463" y="4214253"/>
            <a:ext cx="9540000" cy="346249"/>
          </a:xfrm>
        </p:spPr>
        <p:txBody>
          <a:bodyPr vert="horz" lIns="0" tIns="0" rIns="0" bIns="0" rtlCol="0" anchor="t">
            <a:spAutoFit/>
          </a:bodyPr>
          <a:lstStyle/>
          <a:p>
            <a:r>
              <a:rPr lang="en-US" dirty="0">
                <a:latin typeface="Inter Light"/>
                <a:ea typeface="Inter Medium"/>
                <a:cs typeface="Inter Medium"/>
              </a:rPr>
              <a:t>CIOB Connect – 1 year on</a:t>
            </a:r>
            <a:endParaRPr lang="en-US" dirty="0">
              <a:latin typeface="Inter Light"/>
            </a:endParaRPr>
          </a:p>
        </p:txBody>
      </p:sp>
      <p:sp>
        <p:nvSpPr>
          <p:cNvPr id="4" name="Date Placeholder 3">
            <a:extLst>
              <a:ext uri="{FF2B5EF4-FFF2-40B4-BE49-F238E27FC236}">
                <a16:creationId xmlns:a16="http://schemas.microsoft.com/office/drawing/2014/main" id="{E2C17526-74A4-DD6A-F87C-D0F9BFBAC1FC}"/>
              </a:ext>
            </a:extLst>
          </p:cNvPr>
          <p:cNvSpPr>
            <a:spLocks noGrp="1"/>
          </p:cNvSpPr>
          <p:nvPr>
            <p:ph type="dt" sz="half" idx="14"/>
          </p:nvPr>
        </p:nvSpPr>
        <p:spPr/>
        <p:txBody>
          <a:bodyPr/>
          <a:lstStyle/>
          <a:p>
            <a:fld id="{D1E435BC-9A46-DE4E-8539-3154BE91C5C8}" type="datetime1">
              <a:rPr lang="en-GB" smtClean="0"/>
              <a:t>20/06/2022</a:t>
            </a:fld>
            <a:endParaRPr lang="en-GB" dirty="0"/>
          </a:p>
        </p:txBody>
      </p:sp>
      <p:sp>
        <p:nvSpPr>
          <p:cNvPr id="6" name="Text Placeholder 2">
            <a:extLst>
              <a:ext uri="{FF2B5EF4-FFF2-40B4-BE49-F238E27FC236}">
                <a16:creationId xmlns:a16="http://schemas.microsoft.com/office/drawing/2014/main" id="{411FB1B2-E8A0-413C-E406-D8C38131CA43}"/>
              </a:ext>
            </a:extLst>
          </p:cNvPr>
          <p:cNvSpPr txBox="1">
            <a:spLocks/>
          </p:cNvSpPr>
          <p:nvPr/>
        </p:nvSpPr>
        <p:spPr>
          <a:xfrm>
            <a:off x="1306649" y="4702296"/>
            <a:ext cx="9540000" cy="346249"/>
          </a:xfrm>
          <a:prstGeom prst="rect">
            <a:avLst/>
          </a:prstGeom>
        </p:spPr>
        <p:txBody>
          <a:bodyPr vert="horz" lIns="0" tIns="0" rIns="0" bIns="0" rtlCol="0" anchor="t">
            <a:spAutoFit/>
          </a:bodyPr>
          <a:lstStyle>
            <a:lvl1pPr marL="0" indent="0" algn="l" defTabSz="914400" rtl="0" eaLnBrk="1" latinLnBrk="0" hangingPunct="1">
              <a:lnSpc>
                <a:spcPct val="90000"/>
              </a:lnSpc>
              <a:spcBef>
                <a:spcPts val="1000"/>
              </a:spcBef>
              <a:buFont typeface="Montserrat Light" panose="020B0604020202020204" pitchFamily="34" charset="0"/>
              <a:buNone/>
              <a:defRPr sz="2500" b="0" i="0" kern="1200">
                <a:solidFill>
                  <a:schemeClr val="bg1"/>
                </a:solidFill>
                <a:latin typeface="Inter Medium" panose="02000603000000020004" pitchFamily="2" charset="0"/>
                <a:ea typeface="Inter Medium" panose="02000603000000020004" pitchFamily="2" charset="0"/>
                <a:cs typeface="Inter Medium" panose="02000603000000020004" pitchFamily="2" charset="0"/>
              </a:defRPr>
            </a:lvl1pPr>
            <a:lvl2pPr marL="457200" indent="0" algn="l" defTabSz="914400" rtl="0" eaLnBrk="1" latinLnBrk="0" hangingPunct="1">
              <a:lnSpc>
                <a:spcPct val="90000"/>
              </a:lnSpc>
              <a:spcBef>
                <a:spcPts val="500"/>
              </a:spcBef>
              <a:buFont typeface="Montserrat Light"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Montserrat Light"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Montserrat Light"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Montserrat Light"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Text Placeholder 2">
            <a:extLst>
              <a:ext uri="{FF2B5EF4-FFF2-40B4-BE49-F238E27FC236}">
                <a16:creationId xmlns:a16="http://schemas.microsoft.com/office/drawing/2014/main" id="{EAA1FE53-E88C-6640-D989-E6C7E2D60BFF}"/>
              </a:ext>
            </a:extLst>
          </p:cNvPr>
          <p:cNvSpPr txBox="1">
            <a:spLocks/>
          </p:cNvSpPr>
          <p:nvPr/>
        </p:nvSpPr>
        <p:spPr>
          <a:xfrm>
            <a:off x="1306648" y="4829296"/>
            <a:ext cx="9540000" cy="820738"/>
          </a:xfrm>
          <a:prstGeom prst="rect">
            <a:avLst/>
          </a:prstGeom>
        </p:spPr>
        <p:txBody>
          <a:bodyPr vert="horz" lIns="0" tIns="0" rIns="0" bIns="0" rtlCol="0" anchor="t">
            <a:spAutoFit/>
          </a:bodyPr>
          <a:lstStyle>
            <a:lvl1pPr marL="0" indent="0" algn="l" defTabSz="914400" rtl="0" eaLnBrk="1" latinLnBrk="0" hangingPunct="1">
              <a:lnSpc>
                <a:spcPct val="90000"/>
              </a:lnSpc>
              <a:spcBef>
                <a:spcPts val="1000"/>
              </a:spcBef>
              <a:buFont typeface="Montserrat Light" panose="020B0604020202020204" pitchFamily="34" charset="0"/>
              <a:buNone/>
              <a:defRPr sz="2500" b="0" i="0" kern="1200">
                <a:solidFill>
                  <a:schemeClr val="bg1"/>
                </a:solidFill>
                <a:latin typeface="Inter Medium" panose="02000603000000020004" pitchFamily="2" charset="0"/>
                <a:ea typeface="Inter Medium" panose="02000603000000020004" pitchFamily="2" charset="0"/>
                <a:cs typeface="Inter Medium" panose="02000603000000020004" pitchFamily="2" charset="0"/>
              </a:defRPr>
            </a:lvl1pPr>
            <a:lvl2pPr marL="457200" indent="0" algn="l" defTabSz="914400" rtl="0" eaLnBrk="1" latinLnBrk="0" hangingPunct="1">
              <a:lnSpc>
                <a:spcPct val="90000"/>
              </a:lnSpc>
              <a:spcBef>
                <a:spcPts val="500"/>
              </a:spcBef>
              <a:buFont typeface="Montserrat Light"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Montserrat Light"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Montserrat Light"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Montserrat Light"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a:lstStyle>
          <a:p>
            <a:pPr algn="r"/>
            <a:r>
              <a:rPr lang="en-US" dirty="0">
                <a:latin typeface="Inter Light"/>
                <a:ea typeface="Inter Medium"/>
                <a:cs typeface="Inter Medium"/>
              </a:rPr>
              <a:t>Tim </a:t>
            </a:r>
            <a:r>
              <a:rPr lang="en-US" dirty="0" err="1">
                <a:latin typeface="Inter Light"/>
                <a:ea typeface="Inter Medium"/>
                <a:cs typeface="Inter Medium"/>
              </a:rPr>
              <a:t>Cawood</a:t>
            </a:r>
            <a:endParaRPr lang="en-US">
              <a:latin typeface="Inter Light"/>
            </a:endParaRPr>
          </a:p>
          <a:p>
            <a:pPr algn="r"/>
            <a:r>
              <a:rPr lang="en-US" dirty="0">
                <a:latin typeface="Inter Light"/>
                <a:ea typeface="Inter Medium"/>
                <a:cs typeface="Inter Medium"/>
              </a:rPr>
              <a:t>Head of Digital</a:t>
            </a:r>
          </a:p>
        </p:txBody>
      </p:sp>
    </p:spTree>
    <p:extLst>
      <p:ext uri="{BB962C8B-B14F-4D97-AF65-F5344CB8AC3E}">
        <p14:creationId xmlns:p14="http://schemas.microsoft.com/office/powerpoint/2010/main" val="1748873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a:xfrm>
            <a:off x="510795" y="573932"/>
            <a:ext cx="8136000" cy="541946"/>
          </a:xfrm>
        </p:spPr>
        <p:txBody>
          <a:bodyPr/>
          <a:lstStyle/>
          <a:p>
            <a:r>
              <a:rPr lang="en-GB" dirty="0"/>
              <a:t>Overview</a:t>
            </a:r>
            <a:endParaRPr lang="en-US" dirty="0"/>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a:xfrm>
            <a:off x="921600" y="6238783"/>
            <a:ext cx="2743200" cy="365125"/>
          </a:xfrm>
        </p:spPr>
        <p:txBody>
          <a:bodyPr/>
          <a:lstStyle/>
          <a:p>
            <a:fld id="{78380627-0BEC-154C-BE62-D89B5A078D29}" type="datetime1">
              <a:rPr lang="en-GB" smtClean="0"/>
              <a:pPr/>
              <a:t>20/06/2022</a:t>
            </a:fld>
            <a:endParaRPr lang="en-GB" dirty="0"/>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a:xfrm>
            <a:off x="197710" y="6238783"/>
            <a:ext cx="621368" cy="365125"/>
          </a:xfrm>
        </p:spPr>
        <p:txBody>
          <a:bodyPr/>
          <a:lstStyle/>
          <a:p>
            <a:fld id="{EB8C62B3-3F71-4280-9A2B-BD2CB7A6E00F}" type="slidenum">
              <a:rPr lang="en-GB" smtClean="0"/>
              <a:pPr/>
              <a:t>10</a:t>
            </a:fld>
            <a:r>
              <a:rPr lang="en-GB"/>
              <a:t> |</a:t>
            </a:r>
            <a:endParaRPr lang="en-GB" dirty="0"/>
          </a:p>
        </p:txBody>
      </p:sp>
      <p:sp>
        <p:nvSpPr>
          <p:cNvPr id="8" name="Text Placeholder 7">
            <a:extLst>
              <a:ext uri="{FF2B5EF4-FFF2-40B4-BE49-F238E27FC236}">
                <a16:creationId xmlns:a16="http://schemas.microsoft.com/office/drawing/2014/main" id="{C7BFA004-7B5F-4A42-9F3C-9EFDFF18BE1A}"/>
              </a:ext>
            </a:extLst>
          </p:cNvPr>
          <p:cNvSpPr>
            <a:spLocks noGrp="1"/>
          </p:cNvSpPr>
          <p:nvPr>
            <p:ph type="body" sz="quarter" idx="15"/>
          </p:nvPr>
        </p:nvSpPr>
        <p:spPr>
          <a:xfrm>
            <a:off x="508001" y="1160375"/>
            <a:ext cx="5400000" cy="542913"/>
          </a:xfrm>
        </p:spPr>
        <p:txBody>
          <a:bodyPr vert="horz" lIns="0" tIns="0" rIns="0" bIns="0" rtlCol="0" anchor="t">
            <a:normAutofit/>
          </a:bodyPr>
          <a:lstStyle/>
          <a:p>
            <a:r>
              <a:rPr lang="en-GB" dirty="0">
                <a:latin typeface="Inter Medium"/>
                <a:ea typeface="Inter Medium"/>
                <a:cs typeface="Inter Medium"/>
              </a:rPr>
              <a:t>Engagement</a:t>
            </a:r>
            <a:endParaRPr lang="en-US" dirty="0"/>
          </a:p>
        </p:txBody>
      </p:sp>
      <p:sp>
        <p:nvSpPr>
          <p:cNvPr id="15" name="Text Placeholder 14">
            <a:extLst>
              <a:ext uri="{FF2B5EF4-FFF2-40B4-BE49-F238E27FC236}">
                <a16:creationId xmlns:a16="http://schemas.microsoft.com/office/drawing/2014/main" id="{9F3D4E02-7B90-4146-BBFB-C99A040E1A45}"/>
              </a:ext>
            </a:extLst>
          </p:cNvPr>
          <p:cNvSpPr>
            <a:spLocks noGrp="1"/>
          </p:cNvSpPr>
          <p:nvPr>
            <p:ph type="body" sz="quarter" idx="13"/>
          </p:nvPr>
        </p:nvSpPr>
        <p:spPr>
          <a:xfrm>
            <a:off x="508001" y="1906302"/>
            <a:ext cx="4127499" cy="3494739"/>
          </a:xfrm>
        </p:spPr>
        <p:txBody>
          <a:bodyPr/>
          <a:lstStyle/>
          <a:p>
            <a:pPr marL="0" indent="0">
              <a:buNone/>
            </a:pPr>
            <a:r>
              <a:rPr lang="en-GB" dirty="0"/>
              <a:t>Engagement for apps and communities is tracked with Monthly Active Users (MAU), our goal is to reach 2,000 MAU. </a:t>
            </a:r>
          </a:p>
          <a:p>
            <a:pPr marL="0" indent="0">
              <a:buNone/>
            </a:pPr>
            <a:endParaRPr lang="en-GB" dirty="0"/>
          </a:p>
          <a:p>
            <a:pPr marL="0" indent="0">
              <a:buNone/>
            </a:pPr>
            <a:r>
              <a:rPr lang="en-GB" dirty="0"/>
              <a:t>We have had several issues with tracking MAU in the last ½ year with a dip in February caused by an update causing engagement not to be tracked; not affecting users and a 3</a:t>
            </a:r>
            <a:r>
              <a:rPr lang="en-GB" baseline="30000" dirty="0"/>
              <a:t>rd</a:t>
            </a:r>
            <a:r>
              <a:rPr lang="en-GB" dirty="0"/>
              <a:t> party issue in May affecting logins which did affect users.</a:t>
            </a:r>
          </a:p>
        </p:txBody>
      </p:sp>
      <p:grpSp>
        <p:nvGrpSpPr>
          <p:cNvPr id="22" name="Group 21">
            <a:extLst>
              <a:ext uri="{FF2B5EF4-FFF2-40B4-BE49-F238E27FC236}">
                <a16:creationId xmlns:a16="http://schemas.microsoft.com/office/drawing/2014/main" id="{2583B50F-FAD0-4CB0-8FED-63729E5127FC}"/>
              </a:ext>
            </a:extLst>
          </p:cNvPr>
          <p:cNvGrpSpPr/>
          <p:nvPr/>
        </p:nvGrpSpPr>
        <p:grpSpPr>
          <a:xfrm>
            <a:off x="5238074" y="-302425"/>
            <a:ext cx="7843413" cy="4609643"/>
            <a:chOff x="5670194" y="534702"/>
            <a:chExt cx="9300439" cy="4500971"/>
          </a:xfrm>
        </p:grpSpPr>
        <p:pic>
          <p:nvPicPr>
            <p:cNvPr id="12" name="Picture 11">
              <a:extLst>
                <a:ext uri="{FF2B5EF4-FFF2-40B4-BE49-F238E27FC236}">
                  <a16:creationId xmlns:a16="http://schemas.microsoft.com/office/drawing/2014/main" id="{3E823F74-D841-447E-895F-9D9E67AC92D7}"/>
                </a:ext>
              </a:extLst>
            </p:cNvPr>
            <p:cNvPicPr>
              <a:picLocks noChangeAspect="1"/>
            </p:cNvPicPr>
            <p:nvPr/>
          </p:nvPicPr>
          <p:blipFill>
            <a:blip r:embed="rId2"/>
            <a:stretch>
              <a:fillRect/>
            </a:stretch>
          </p:blipFill>
          <p:spPr>
            <a:xfrm>
              <a:off x="6015262" y="1947868"/>
              <a:ext cx="5400000" cy="3087805"/>
            </a:xfrm>
            <a:prstGeom prst="rect">
              <a:avLst/>
            </a:prstGeom>
          </p:spPr>
        </p:pic>
        <p:graphicFrame>
          <p:nvGraphicFramePr>
            <p:cNvPr id="18" name="Chart 17">
              <a:extLst>
                <a:ext uri="{FF2B5EF4-FFF2-40B4-BE49-F238E27FC236}">
                  <a16:creationId xmlns:a16="http://schemas.microsoft.com/office/drawing/2014/main" id="{1ED74796-908D-4333-9554-A69CE7784206}"/>
                </a:ext>
              </a:extLst>
            </p:cNvPr>
            <p:cNvGraphicFramePr>
              <a:graphicFrameLocks/>
            </p:cNvGraphicFramePr>
            <p:nvPr>
              <p:extLst>
                <p:ext uri="{D42A27DB-BD31-4B8C-83A1-F6EECF244321}">
                  <p14:modId xmlns:p14="http://schemas.microsoft.com/office/powerpoint/2010/main" val="2919864555"/>
                </p:ext>
              </p:extLst>
            </p:nvPr>
          </p:nvGraphicFramePr>
          <p:xfrm>
            <a:off x="5670194" y="534702"/>
            <a:ext cx="4572000" cy="2743200"/>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Arrow Connector 16">
              <a:extLst>
                <a:ext uri="{FF2B5EF4-FFF2-40B4-BE49-F238E27FC236}">
                  <a16:creationId xmlns:a16="http://schemas.microsoft.com/office/drawing/2014/main" id="{FC26D995-277A-4A37-BB6B-B38BEA6336BB}"/>
                </a:ext>
              </a:extLst>
            </p:cNvPr>
            <p:cNvCxnSpPr>
              <a:cxnSpLocks/>
            </p:cNvCxnSpPr>
            <p:nvPr/>
          </p:nvCxnSpPr>
          <p:spPr>
            <a:xfrm>
              <a:off x="8815621" y="1878251"/>
              <a:ext cx="0" cy="1877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 Placeholder 5">
              <a:extLst>
                <a:ext uri="{FF2B5EF4-FFF2-40B4-BE49-F238E27FC236}">
                  <a16:creationId xmlns:a16="http://schemas.microsoft.com/office/drawing/2014/main" id="{84261139-A113-436E-9570-5A86CC445BDC}"/>
                </a:ext>
              </a:extLst>
            </p:cNvPr>
            <p:cNvSpPr txBox="1">
              <a:spLocks/>
            </p:cNvSpPr>
            <p:nvPr/>
          </p:nvSpPr>
          <p:spPr>
            <a:xfrm>
              <a:off x="8023168" y="1475163"/>
              <a:ext cx="5400000" cy="189219"/>
            </a:xfrm>
            <a:prstGeom prst="rect">
              <a:avLst/>
            </a:prstGeom>
          </p:spPr>
          <p:txBody>
            <a:bodyPr vert="horz" wrap="square" lIns="0" tIns="0" rIns="0" bIns="0" rtlCol="0" anchor="t">
              <a:spAutoFit/>
            </a:bodyPr>
            <a:lstStyle>
              <a:lvl1pPr marL="180000" indent="-180000" algn="l" defTabSz="914400" rtl="0" eaLnBrk="1" latinLnBrk="0" hangingPunct="1">
                <a:lnSpc>
                  <a:spcPct val="110000"/>
                </a:lnSpc>
                <a:spcBef>
                  <a:spcPts val="1000"/>
                </a:spcBef>
                <a:buFont typeface="Montserrat Light"/>
                <a:buChar char="–"/>
                <a:defRPr sz="1750" b="0" i="0" kern="1200">
                  <a:solidFill>
                    <a:schemeClr val="accent1"/>
                  </a:solidFill>
                  <a:latin typeface="+mn-lt"/>
                  <a:ea typeface="Inter Medium" panose="02000603000000020004" pitchFamily="2" charset="0"/>
                  <a:cs typeface="Inter Medium" panose="02000603000000020004" pitchFamily="2" charset="0"/>
                </a:defRPr>
              </a:lvl1pPr>
              <a:lvl2pPr marL="36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2pPr>
              <a:lvl3pPr marL="54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3pPr>
              <a:lvl4pPr marL="72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4pPr>
              <a:lvl5pPr marL="90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a:lstStyle>
            <a:p>
              <a:pPr marL="179705" lvl="1" indent="0">
                <a:buNone/>
              </a:pPr>
              <a:r>
                <a:rPr lang="en-GB" sz="1200" dirty="0">
                  <a:ea typeface="Inter Light"/>
                  <a:cs typeface="Inter Light"/>
                </a:rPr>
                <a:t>Analytics Error</a:t>
              </a:r>
            </a:p>
          </p:txBody>
        </p:sp>
        <p:sp>
          <p:nvSpPr>
            <p:cNvPr id="24" name="Text Placeholder 5">
              <a:extLst>
                <a:ext uri="{FF2B5EF4-FFF2-40B4-BE49-F238E27FC236}">
                  <a16:creationId xmlns:a16="http://schemas.microsoft.com/office/drawing/2014/main" id="{C900AADB-023C-4480-9A35-02D75C5C7C0C}"/>
                </a:ext>
              </a:extLst>
            </p:cNvPr>
            <p:cNvSpPr txBox="1">
              <a:spLocks/>
            </p:cNvSpPr>
            <p:nvPr/>
          </p:nvSpPr>
          <p:spPr>
            <a:xfrm>
              <a:off x="9570633" y="1938277"/>
              <a:ext cx="5400000" cy="189219"/>
            </a:xfrm>
            <a:prstGeom prst="rect">
              <a:avLst/>
            </a:prstGeom>
          </p:spPr>
          <p:txBody>
            <a:bodyPr vert="horz" wrap="square" lIns="0" tIns="0" rIns="0" bIns="0" rtlCol="0" anchor="t">
              <a:spAutoFit/>
            </a:bodyPr>
            <a:lstStyle>
              <a:lvl1pPr marL="180000" indent="-180000" algn="l" defTabSz="914400" rtl="0" eaLnBrk="1" latinLnBrk="0" hangingPunct="1">
                <a:lnSpc>
                  <a:spcPct val="110000"/>
                </a:lnSpc>
                <a:spcBef>
                  <a:spcPts val="1000"/>
                </a:spcBef>
                <a:buFont typeface="Montserrat Light"/>
                <a:buChar char="–"/>
                <a:defRPr sz="1750" b="0" i="0" kern="1200">
                  <a:solidFill>
                    <a:schemeClr val="accent1"/>
                  </a:solidFill>
                  <a:latin typeface="+mn-lt"/>
                  <a:ea typeface="Inter Medium" panose="02000603000000020004" pitchFamily="2" charset="0"/>
                  <a:cs typeface="Inter Medium" panose="02000603000000020004" pitchFamily="2" charset="0"/>
                </a:defRPr>
              </a:lvl1pPr>
              <a:lvl2pPr marL="36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2pPr>
              <a:lvl3pPr marL="54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3pPr>
              <a:lvl4pPr marL="72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4pPr>
              <a:lvl5pPr marL="90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a:lstStyle>
            <a:p>
              <a:pPr marL="179705" lvl="1" indent="0">
                <a:buNone/>
              </a:pPr>
              <a:r>
                <a:rPr lang="en-GB" sz="1200" dirty="0">
                  <a:ea typeface="Inter Light"/>
                  <a:cs typeface="Inter Light"/>
                </a:rPr>
                <a:t>3</a:t>
              </a:r>
              <a:r>
                <a:rPr lang="en-GB" sz="1200" baseline="30000" dirty="0">
                  <a:ea typeface="Inter Light"/>
                  <a:cs typeface="Inter Light"/>
                </a:rPr>
                <a:t>rd</a:t>
              </a:r>
              <a:r>
                <a:rPr lang="en-GB" sz="1200" dirty="0">
                  <a:ea typeface="Inter Light"/>
                  <a:cs typeface="Inter Light"/>
                </a:rPr>
                <a:t> Party Access Issue</a:t>
              </a:r>
            </a:p>
          </p:txBody>
        </p:sp>
        <p:cxnSp>
          <p:nvCxnSpPr>
            <p:cNvPr id="21" name="Straight Arrow Connector 20">
              <a:extLst>
                <a:ext uri="{FF2B5EF4-FFF2-40B4-BE49-F238E27FC236}">
                  <a16:creationId xmlns:a16="http://schemas.microsoft.com/office/drawing/2014/main" id="{3026EC56-84E6-439B-9E96-63BEA3077AD2}"/>
                </a:ext>
              </a:extLst>
            </p:cNvPr>
            <p:cNvCxnSpPr>
              <a:cxnSpLocks/>
            </p:cNvCxnSpPr>
            <p:nvPr/>
          </p:nvCxnSpPr>
          <p:spPr>
            <a:xfrm>
              <a:off x="10526364" y="2243031"/>
              <a:ext cx="0" cy="2055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4CCD6409-80DB-422D-973B-DFB59E3F1E65}"/>
              </a:ext>
            </a:extLst>
          </p:cNvPr>
          <p:cNvPicPr>
            <a:picLocks noChangeAspect="1"/>
          </p:cNvPicPr>
          <p:nvPr/>
        </p:nvPicPr>
        <p:blipFill>
          <a:blip r:embed="rId4"/>
          <a:stretch>
            <a:fillRect/>
          </a:stretch>
        </p:blipFill>
        <p:spPr>
          <a:xfrm>
            <a:off x="5531504" y="4317041"/>
            <a:ext cx="3562311" cy="2087254"/>
          </a:xfrm>
          <a:prstGeom prst="rect">
            <a:avLst/>
          </a:prstGeom>
        </p:spPr>
      </p:pic>
      <p:sp>
        <p:nvSpPr>
          <p:cNvPr id="28" name="Text Placeholder 5">
            <a:extLst>
              <a:ext uri="{FF2B5EF4-FFF2-40B4-BE49-F238E27FC236}">
                <a16:creationId xmlns:a16="http://schemas.microsoft.com/office/drawing/2014/main" id="{D2DBE2F7-F802-47D8-AAB0-070734251E73}"/>
              </a:ext>
            </a:extLst>
          </p:cNvPr>
          <p:cNvSpPr txBox="1">
            <a:spLocks/>
          </p:cNvSpPr>
          <p:nvPr/>
        </p:nvSpPr>
        <p:spPr>
          <a:xfrm>
            <a:off x="9252216" y="5616245"/>
            <a:ext cx="4554025" cy="193788"/>
          </a:xfrm>
          <a:prstGeom prst="rect">
            <a:avLst/>
          </a:prstGeom>
        </p:spPr>
        <p:txBody>
          <a:bodyPr vert="horz" wrap="square" lIns="0" tIns="0" rIns="0" bIns="0" rtlCol="0" anchor="t">
            <a:spAutoFit/>
          </a:bodyPr>
          <a:lstStyle>
            <a:lvl1pPr marL="180000" indent="-180000" algn="l" defTabSz="914400" rtl="0" eaLnBrk="1" latinLnBrk="0" hangingPunct="1">
              <a:lnSpc>
                <a:spcPct val="110000"/>
              </a:lnSpc>
              <a:spcBef>
                <a:spcPts val="1000"/>
              </a:spcBef>
              <a:buFont typeface="Montserrat Light"/>
              <a:buChar char="–"/>
              <a:defRPr sz="1750" b="0" i="0" kern="1200">
                <a:solidFill>
                  <a:schemeClr val="accent1"/>
                </a:solidFill>
                <a:latin typeface="+mn-lt"/>
                <a:ea typeface="Inter Medium" panose="02000603000000020004" pitchFamily="2" charset="0"/>
                <a:cs typeface="Inter Medium" panose="02000603000000020004" pitchFamily="2" charset="0"/>
              </a:defRPr>
            </a:lvl1pPr>
            <a:lvl2pPr marL="36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2pPr>
            <a:lvl3pPr marL="54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3pPr>
            <a:lvl4pPr marL="72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4pPr>
            <a:lvl5pPr marL="90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a:lstStyle>
          <a:p>
            <a:pPr marL="179705" lvl="1" indent="0">
              <a:buNone/>
            </a:pPr>
            <a:r>
              <a:rPr lang="en-GB" sz="1200" dirty="0">
                <a:ea typeface="Inter Light"/>
                <a:cs typeface="Inter Light"/>
              </a:rPr>
              <a:t>1 year overview</a:t>
            </a:r>
          </a:p>
        </p:txBody>
      </p:sp>
      <p:sp>
        <p:nvSpPr>
          <p:cNvPr id="29" name="Text Placeholder 5">
            <a:extLst>
              <a:ext uri="{FF2B5EF4-FFF2-40B4-BE49-F238E27FC236}">
                <a16:creationId xmlns:a16="http://schemas.microsoft.com/office/drawing/2014/main" id="{B4505BF4-A4E6-4760-83DC-36E60C972C3B}"/>
              </a:ext>
            </a:extLst>
          </p:cNvPr>
          <p:cNvSpPr txBox="1">
            <a:spLocks/>
          </p:cNvSpPr>
          <p:nvPr/>
        </p:nvSpPr>
        <p:spPr>
          <a:xfrm>
            <a:off x="10083108" y="2996463"/>
            <a:ext cx="4554025" cy="193788"/>
          </a:xfrm>
          <a:prstGeom prst="rect">
            <a:avLst/>
          </a:prstGeom>
        </p:spPr>
        <p:txBody>
          <a:bodyPr vert="horz" wrap="square" lIns="0" tIns="0" rIns="0" bIns="0" rtlCol="0" anchor="t">
            <a:spAutoFit/>
          </a:bodyPr>
          <a:lstStyle>
            <a:lvl1pPr marL="180000" indent="-180000" algn="l" defTabSz="914400" rtl="0" eaLnBrk="1" latinLnBrk="0" hangingPunct="1">
              <a:lnSpc>
                <a:spcPct val="110000"/>
              </a:lnSpc>
              <a:spcBef>
                <a:spcPts val="1000"/>
              </a:spcBef>
              <a:buFont typeface="Montserrat Light"/>
              <a:buChar char="–"/>
              <a:defRPr sz="1750" b="0" i="0" kern="1200">
                <a:solidFill>
                  <a:schemeClr val="accent1"/>
                </a:solidFill>
                <a:latin typeface="+mn-lt"/>
                <a:ea typeface="Inter Medium" panose="02000603000000020004" pitchFamily="2" charset="0"/>
                <a:cs typeface="Inter Medium" panose="02000603000000020004" pitchFamily="2" charset="0"/>
              </a:defRPr>
            </a:lvl1pPr>
            <a:lvl2pPr marL="36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2pPr>
            <a:lvl3pPr marL="54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3pPr>
            <a:lvl4pPr marL="72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4pPr>
            <a:lvl5pPr marL="90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a:lstStyle>
          <a:p>
            <a:pPr marL="179705" lvl="1" indent="0">
              <a:buNone/>
            </a:pPr>
            <a:r>
              <a:rPr lang="en-GB" sz="1200" dirty="0">
                <a:ea typeface="Inter Light"/>
                <a:cs typeface="Inter Light"/>
              </a:rPr>
              <a:t>6 month overview</a:t>
            </a:r>
          </a:p>
        </p:txBody>
      </p:sp>
    </p:spTree>
    <p:extLst>
      <p:ext uri="{BB962C8B-B14F-4D97-AF65-F5344CB8AC3E}">
        <p14:creationId xmlns:p14="http://schemas.microsoft.com/office/powerpoint/2010/main" val="977283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p:txBody>
          <a:bodyPr/>
          <a:lstStyle/>
          <a:p>
            <a:r>
              <a:rPr lang="en-GB" dirty="0"/>
              <a:t>Our approach</a:t>
            </a:r>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p:txBody>
          <a:bodyPr/>
          <a:lstStyle/>
          <a:p>
            <a:fld id="{78380627-0BEC-154C-BE62-D89B5A078D29}" type="datetime1">
              <a:rPr lang="en-GB" smtClean="0"/>
              <a:t>20/06/2022</a:t>
            </a:fld>
            <a:endParaRPr lang="en-GB" dirty="0"/>
          </a:p>
        </p:txBody>
      </p:sp>
      <p:sp>
        <p:nvSpPr>
          <p:cNvPr id="4" name="Footer Placeholder 3">
            <a:extLst>
              <a:ext uri="{FF2B5EF4-FFF2-40B4-BE49-F238E27FC236}">
                <a16:creationId xmlns:a16="http://schemas.microsoft.com/office/drawing/2014/main" id="{7C3E3D80-A662-7144-BE6A-44BE28D3B115}"/>
              </a:ext>
            </a:extLst>
          </p:cNvPr>
          <p:cNvSpPr>
            <a:spLocks noGrp="1"/>
          </p:cNvSpPr>
          <p:nvPr>
            <p:ph type="ftr" sz="quarter" idx="11"/>
          </p:nvPr>
        </p:nvSpPr>
        <p:spPr/>
        <p:txBody>
          <a:bodyPr/>
          <a:lstStyle/>
          <a:p>
            <a:r>
              <a:rPr lang="en-GB" dirty="0"/>
              <a:t>Engagement</a:t>
            </a:r>
            <a:endParaRPr lang="en-US" dirty="0"/>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p:txBody>
          <a:bodyPr/>
          <a:lstStyle/>
          <a:p>
            <a:fld id="{EB8C62B3-3F71-4280-9A2B-BD2CB7A6E00F}" type="slidenum">
              <a:rPr lang="en-GB" smtClean="0"/>
              <a:pPr/>
              <a:t>11</a:t>
            </a:fld>
            <a:r>
              <a:rPr lang="en-GB"/>
              <a:t> |</a:t>
            </a:r>
            <a:endParaRPr lang="en-GB" dirty="0"/>
          </a:p>
        </p:txBody>
      </p:sp>
      <p:sp>
        <p:nvSpPr>
          <p:cNvPr id="6" name="Text Placeholder 5">
            <a:extLst>
              <a:ext uri="{FF2B5EF4-FFF2-40B4-BE49-F238E27FC236}">
                <a16:creationId xmlns:a16="http://schemas.microsoft.com/office/drawing/2014/main" id="{5B72FB43-C3B7-724B-8796-EB78B7C9AEAE}"/>
              </a:ext>
            </a:extLst>
          </p:cNvPr>
          <p:cNvSpPr>
            <a:spLocks noGrp="1"/>
          </p:cNvSpPr>
          <p:nvPr>
            <p:ph type="body" sz="quarter" idx="13"/>
          </p:nvPr>
        </p:nvSpPr>
        <p:spPr>
          <a:xfrm>
            <a:off x="508000" y="1747785"/>
            <a:ext cx="5117706" cy="3726854"/>
          </a:xfrm>
        </p:spPr>
        <p:txBody>
          <a:bodyPr vert="horz" lIns="0" tIns="0" rIns="0" bIns="0" rtlCol="0" anchor="t">
            <a:spAutoFit/>
          </a:bodyPr>
          <a:lstStyle/>
          <a:p>
            <a:pPr marL="0" lvl="1" indent="0">
              <a:buNone/>
            </a:pPr>
            <a:r>
              <a:rPr lang="en-GB" dirty="0"/>
              <a:t>Engagement is our key focus for the mobile application and will be key focus of several work streams:</a:t>
            </a:r>
          </a:p>
          <a:p>
            <a:pPr lvl="1"/>
            <a:r>
              <a:rPr lang="en-GB" dirty="0"/>
              <a:t>Inspiring Tomorrows Leaders (ITL), an initial group for champions has been established and communities for ITL members are being setup to support the strategy</a:t>
            </a:r>
          </a:p>
          <a:p>
            <a:pPr lvl="1"/>
            <a:r>
              <a:rPr lang="en-GB" dirty="0"/>
              <a:t>Hub Trails, launching with some hubs for feedback and improvements of features to support hubs</a:t>
            </a:r>
          </a:p>
          <a:p>
            <a:pPr lvl="1"/>
            <a:r>
              <a:rPr lang="en-GB" dirty="0"/>
              <a:t>Community Executive, beginning in July to support community development and growth.</a:t>
            </a:r>
          </a:p>
        </p:txBody>
      </p:sp>
      <p:sp>
        <p:nvSpPr>
          <p:cNvPr id="8" name="Text Placeholder 7">
            <a:extLst>
              <a:ext uri="{FF2B5EF4-FFF2-40B4-BE49-F238E27FC236}">
                <a16:creationId xmlns:a16="http://schemas.microsoft.com/office/drawing/2014/main" id="{C7BFA004-7B5F-4A42-9F3C-9EFDFF18BE1A}"/>
              </a:ext>
            </a:extLst>
          </p:cNvPr>
          <p:cNvSpPr>
            <a:spLocks noGrp="1"/>
          </p:cNvSpPr>
          <p:nvPr>
            <p:ph type="body" sz="quarter" idx="15"/>
          </p:nvPr>
        </p:nvSpPr>
        <p:spPr/>
        <p:txBody>
          <a:bodyPr/>
          <a:lstStyle/>
          <a:p>
            <a:r>
              <a:rPr lang="en-GB" dirty="0"/>
              <a:t>Engagement</a:t>
            </a:r>
          </a:p>
        </p:txBody>
      </p:sp>
      <p:pic>
        <p:nvPicPr>
          <p:cNvPr id="9" name="Picture Placeholder 14">
            <a:extLst>
              <a:ext uri="{FF2B5EF4-FFF2-40B4-BE49-F238E27FC236}">
                <a16:creationId xmlns:a16="http://schemas.microsoft.com/office/drawing/2014/main" id="{DE93C18E-575B-4081-9601-9D7B7CA4B52A}"/>
              </a:ext>
            </a:extLst>
          </p:cNvPr>
          <p:cNvPicPr>
            <a:picLocks noChangeAspect="1"/>
          </p:cNvPicPr>
          <p:nvPr/>
        </p:nvPicPr>
        <p:blipFill>
          <a:blip r:embed="rId2">
            <a:extLst>
              <a:ext uri="{28A0092B-C50C-407E-A947-70E740481C1C}">
                <a14:useLocalDpi xmlns:a14="http://schemas.microsoft.com/office/drawing/2010/main" val="0"/>
              </a:ext>
            </a:extLst>
          </a:blip>
          <a:srcRect t="13078" b="13078"/>
          <a:stretch/>
        </p:blipFill>
        <p:spPr>
          <a:xfrm>
            <a:off x="6566296" y="1600949"/>
            <a:ext cx="2736000" cy="4080581"/>
          </a:xfrm>
          <a:prstGeom prst="rect">
            <a:avLst/>
          </a:prstGeom>
        </p:spPr>
      </p:pic>
      <p:pic>
        <p:nvPicPr>
          <p:cNvPr id="10" name="Picture Placeholder 14">
            <a:extLst>
              <a:ext uri="{FF2B5EF4-FFF2-40B4-BE49-F238E27FC236}">
                <a16:creationId xmlns:a16="http://schemas.microsoft.com/office/drawing/2014/main" id="{89D340D8-075B-4D0F-9822-A4D8A8D7E1CD}"/>
              </a:ext>
            </a:extLst>
          </p:cNvPr>
          <p:cNvPicPr>
            <a:picLocks noChangeAspect="1"/>
          </p:cNvPicPr>
          <p:nvPr/>
        </p:nvPicPr>
        <p:blipFill>
          <a:blip r:embed="rId3">
            <a:extLst>
              <a:ext uri="{28A0092B-C50C-407E-A947-70E740481C1C}">
                <a14:useLocalDpi xmlns:a14="http://schemas.microsoft.com/office/drawing/2010/main" val="0"/>
              </a:ext>
            </a:extLst>
          </a:blip>
          <a:srcRect t="15554" b="15554"/>
          <a:stretch/>
        </p:blipFill>
        <p:spPr>
          <a:xfrm>
            <a:off x="8664037" y="254092"/>
            <a:ext cx="2736000" cy="4080581"/>
          </a:xfrm>
          <a:prstGeom prst="rect">
            <a:avLst/>
          </a:prstGeom>
        </p:spPr>
      </p:pic>
    </p:spTree>
    <p:extLst>
      <p:ext uri="{BB962C8B-B14F-4D97-AF65-F5344CB8AC3E}">
        <p14:creationId xmlns:p14="http://schemas.microsoft.com/office/powerpoint/2010/main" val="1821257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p:txBody>
          <a:bodyPr/>
          <a:lstStyle/>
          <a:p>
            <a:r>
              <a:rPr lang="en-GB" dirty="0"/>
              <a:t>Reviews and Feedback</a:t>
            </a:r>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p:txBody>
          <a:bodyPr/>
          <a:lstStyle/>
          <a:p>
            <a:fld id="{78380627-0BEC-154C-BE62-D89B5A078D29}" type="datetime1">
              <a:rPr lang="en-GB" smtClean="0"/>
              <a:t>20/06/2022</a:t>
            </a:fld>
            <a:endParaRPr lang="en-GB" dirty="0"/>
          </a:p>
        </p:txBody>
      </p:sp>
      <p:sp>
        <p:nvSpPr>
          <p:cNvPr id="4" name="Footer Placeholder 3">
            <a:extLst>
              <a:ext uri="{FF2B5EF4-FFF2-40B4-BE49-F238E27FC236}">
                <a16:creationId xmlns:a16="http://schemas.microsoft.com/office/drawing/2014/main" id="{7C3E3D80-A662-7144-BE6A-44BE28D3B115}"/>
              </a:ext>
            </a:extLst>
          </p:cNvPr>
          <p:cNvSpPr>
            <a:spLocks noGrp="1"/>
          </p:cNvSpPr>
          <p:nvPr>
            <p:ph type="ftr" sz="quarter" idx="11"/>
          </p:nvPr>
        </p:nvSpPr>
        <p:spPr/>
        <p:txBody>
          <a:bodyPr/>
          <a:lstStyle/>
          <a:p>
            <a:r>
              <a:rPr lang="en-GB"/>
              <a:t>Engagement</a:t>
            </a:r>
            <a:endParaRPr lang="en-US"/>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p:txBody>
          <a:bodyPr/>
          <a:lstStyle/>
          <a:p>
            <a:fld id="{EB8C62B3-3F71-4280-9A2B-BD2CB7A6E00F}" type="slidenum">
              <a:rPr lang="en-GB" smtClean="0"/>
              <a:pPr/>
              <a:t>12</a:t>
            </a:fld>
            <a:r>
              <a:rPr lang="en-GB"/>
              <a:t> |</a:t>
            </a:r>
            <a:endParaRPr lang="en-GB" dirty="0"/>
          </a:p>
        </p:txBody>
      </p:sp>
      <p:sp>
        <p:nvSpPr>
          <p:cNvPr id="6" name="Text Placeholder 5">
            <a:extLst>
              <a:ext uri="{FF2B5EF4-FFF2-40B4-BE49-F238E27FC236}">
                <a16:creationId xmlns:a16="http://schemas.microsoft.com/office/drawing/2014/main" id="{5B72FB43-C3B7-724B-8796-EB78B7C9AEAE}"/>
              </a:ext>
            </a:extLst>
          </p:cNvPr>
          <p:cNvSpPr>
            <a:spLocks noGrp="1"/>
          </p:cNvSpPr>
          <p:nvPr>
            <p:ph type="body" sz="quarter" idx="13"/>
          </p:nvPr>
        </p:nvSpPr>
        <p:spPr>
          <a:xfrm>
            <a:off x="4936598" y="611458"/>
            <a:ext cx="7682053" cy="2181559"/>
          </a:xfrm>
        </p:spPr>
        <p:txBody>
          <a:bodyPr vert="horz" wrap="square" lIns="0" tIns="0" rIns="0" bIns="0" rtlCol="0" anchor="t">
            <a:spAutoFit/>
          </a:bodyPr>
          <a:lstStyle/>
          <a:p>
            <a:pPr lvl="1"/>
            <a:r>
              <a:rPr lang="en-GB" dirty="0"/>
              <a:t>We have achieved a 4.833 Star average review, with all reviews responded to by CIOB staff. </a:t>
            </a:r>
          </a:p>
          <a:p>
            <a:pPr lvl="1"/>
            <a:r>
              <a:rPr lang="en-GB" dirty="0"/>
              <a:t>Feedback has been collated from the ITL group, responded to and factored in to our development roadmap.</a:t>
            </a:r>
          </a:p>
          <a:p>
            <a:pPr lvl="1"/>
            <a:r>
              <a:rPr lang="en-GB" dirty="0"/>
              <a:t>Further engagement is planned with members to create a ‘product board’ to allow engaged members the opportunity to steer future improvements.</a:t>
            </a:r>
          </a:p>
        </p:txBody>
      </p:sp>
      <p:sp>
        <p:nvSpPr>
          <p:cNvPr id="8" name="Text Placeholder 7">
            <a:extLst>
              <a:ext uri="{FF2B5EF4-FFF2-40B4-BE49-F238E27FC236}">
                <a16:creationId xmlns:a16="http://schemas.microsoft.com/office/drawing/2014/main" id="{C7BFA004-7B5F-4A42-9F3C-9EFDFF18BE1A}"/>
              </a:ext>
            </a:extLst>
          </p:cNvPr>
          <p:cNvSpPr>
            <a:spLocks noGrp="1"/>
          </p:cNvSpPr>
          <p:nvPr>
            <p:ph type="body" sz="quarter" idx="15"/>
          </p:nvPr>
        </p:nvSpPr>
        <p:spPr>
          <a:xfrm>
            <a:off x="508000" y="1614282"/>
            <a:ext cx="5400001" cy="542913"/>
          </a:xfrm>
        </p:spPr>
        <p:txBody>
          <a:bodyPr/>
          <a:lstStyle/>
          <a:p>
            <a:r>
              <a:rPr lang="en-GB" dirty="0"/>
              <a:t>Engagement</a:t>
            </a:r>
          </a:p>
        </p:txBody>
      </p:sp>
      <p:pic>
        <p:nvPicPr>
          <p:cNvPr id="11" name="Picture 10">
            <a:extLst>
              <a:ext uri="{FF2B5EF4-FFF2-40B4-BE49-F238E27FC236}">
                <a16:creationId xmlns:a16="http://schemas.microsoft.com/office/drawing/2014/main" id="{C931C7E0-078C-41AA-BDFF-1D99F9AF1EF4}"/>
              </a:ext>
            </a:extLst>
          </p:cNvPr>
          <p:cNvPicPr>
            <a:picLocks noChangeAspect="1"/>
          </p:cNvPicPr>
          <p:nvPr/>
        </p:nvPicPr>
        <p:blipFill rotWithShape="1">
          <a:blip r:embed="rId2"/>
          <a:srcRect r="77985" b="-4925"/>
          <a:stretch/>
        </p:blipFill>
        <p:spPr>
          <a:xfrm>
            <a:off x="3208000" y="1668909"/>
            <a:ext cx="1090411" cy="589653"/>
          </a:xfrm>
          <a:prstGeom prst="rect">
            <a:avLst/>
          </a:prstGeom>
        </p:spPr>
      </p:pic>
      <p:pic>
        <p:nvPicPr>
          <p:cNvPr id="13" name="Picture 12">
            <a:extLst>
              <a:ext uri="{FF2B5EF4-FFF2-40B4-BE49-F238E27FC236}">
                <a16:creationId xmlns:a16="http://schemas.microsoft.com/office/drawing/2014/main" id="{805E198D-96EB-40D4-A04D-F338992D1CA6}"/>
              </a:ext>
            </a:extLst>
          </p:cNvPr>
          <p:cNvPicPr>
            <a:picLocks noChangeAspect="1"/>
          </p:cNvPicPr>
          <p:nvPr/>
        </p:nvPicPr>
        <p:blipFill>
          <a:blip r:embed="rId3"/>
          <a:stretch>
            <a:fillRect/>
          </a:stretch>
        </p:blipFill>
        <p:spPr>
          <a:xfrm>
            <a:off x="1373663" y="2875324"/>
            <a:ext cx="9730274" cy="3383636"/>
          </a:xfrm>
          <a:prstGeom prst="rect">
            <a:avLst/>
          </a:prstGeom>
        </p:spPr>
      </p:pic>
      <p:sp>
        <p:nvSpPr>
          <p:cNvPr id="14" name="Text Placeholder 5">
            <a:extLst>
              <a:ext uri="{FF2B5EF4-FFF2-40B4-BE49-F238E27FC236}">
                <a16:creationId xmlns:a16="http://schemas.microsoft.com/office/drawing/2014/main" id="{502D644E-7B9C-43CE-A860-6E081CDD9B3A}"/>
              </a:ext>
            </a:extLst>
          </p:cNvPr>
          <p:cNvSpPr txBox="1">
            <a:spLocks/>
          </p:cNvSpPr>
          <p:nvPr/>
        </p:nvSpPr>
        <p:spPr>
          <a:xfrm>
            <a:off x="2924265" y="2255838"/>
            <a:ext cx="4554025" cy="193788"/>
          </a:xfrm>
          <a:prstGeom prst="rect">
            <a:avLst/>
          </a:prstGeom>
        </p:spPr>
        <p:txBody>
          <a:bodyPr vert="horz" wrap="square" lIns="0" tIns="0" rIns="0" bIns="0" rtlCol="0" anchor="t">
            <a:spAutoFit/>
          </a:bodyPr>
          <a:lstStyle>
            <a:lvl1pPr marL="180000" indent="-180000" algn="l" defTabSz="914400" rtl="0" eaLnBrk="1" latinLnBrk="0" hangingPunct="1">
              <a:lnSpc>
                <a:spcPct val="110000"/>
              </a:lnSpc>
              <a:spcBef>
                <a:spcPts val="1000"/>
              </a:spcBef>
              <a:buFont typeface="Montserrat Light"/>
              <a:buChar char="–"/>
              <a:defRPr sz="1750" b="0" i="0" kern="1200">
                <a:solidFill>
                  <a:schemeClr val="accent1"/>
                </a:solidFill>
                <a:latin typeface="+mn-lt"/>
                <a:ea typeface="Inter Medium" panose="02000603000000020004" pitchFamily="2" charset="0"/>
                <a:cs typeface="Inter Medium" panose="02000603000000020004" pitchFamily="2" charset="0"/>
              </a:defRPr>
            </a:lvl1pPr>
            <a:lvl2pPr marL="36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2pPr>
            <a:lvl3pPr marL="54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3pPr>
            <a:lvl4pPr marL="72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4pPr>
            <a:lvl5pPr marL="90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a:lstStyle>
          <a:p>
            <a:pPr marL="179705" lvl="1" indent="0">
              <a:buNone/>
            </a:pPr>
            <a:r>
              <a:rPr lang="en-GB" sz="1200" dirty="0">
                <a:ea typeface="Inter Light"/>
                <a:cs typeface="Inter Light"/>
              </a:rPr>
              <a:t>Lifetime Average</a:t>
            </a:r>
          </a:p>
        </p:txBody>
      </p:sp>
      <p:sp>
        <p:nvSpPr>
          <p:cNvPr id="15" name="Text Placeholder 5">
            <a:extLst>
              <a:ext uri="{FF2B5EF4-FFF2-40B4-BE49-F238E27FC236}">
                <a16:creationId xmlns:a16="http://schemas.microsoft.com/office/drawing/2014/main" id="{EFA7310C-500A-4292-821F-79433B6A9979}"/>
              </a:ext>
            </a:extLst>
          </p:cNvPr>
          <p:cNvSpPr txBox="1">
            <a:spLocks/>
          </p:cNvSpPr>
          <p:nvPr/>
        </p:nvSpPr>
        <p:spPr>
          <a:xfrm>
            <a:off x="9241255" y="4539578"/>
            <a:ext cx="2224690" cy="392352"/>
          </a:xfrm>
          <a:prstGeom prst="rect">
            <a:avLst/>
          </a:prstGeom>
        </p:spPr>
        <p:txBody>
          <a:bodyPr vert="horz" wrap="square" lIns="0" tIns="0" rIns="0" bIns="0" rtlCol="0" anchor="t">
            <a:spAutoFit/>
          </a:bodyPr>
          <a:lstStyle>
            <a:lvl1pPr marL="180000" indent="-180000" algn="l" defTabSz="914400" rtl="0" eaLnBrk="1" latinLnBrk="0" hangingPunct="1">
              <a:lnSpc>
                <a:spcPct val="110000"/>
              </a:lnSpc>
              <a:spcBef>
                <a:spcPts val="1000"/>
              </a:spcBef>
              <a:buFont typeface="Montserrat Light"/>
              <a:buChar char="–"/>
              <a:defRPr sz="1750" b="0" i="0" kern="1200">
                <a:solidFill>
                  <a:schemeClr val="accent1"/>
                </a:solidFill>
                <a:latin typeface="+mn-lt"/>
                <a:ea typeface="Inter Medium" panose="02000603000000020004" pitchFamily="2" charset="0"/>
                <a:cs typeface="Inter Medium" panose="02000603000000020004" pitchFamily="2" charset="0"/>
              </a:defRPr>
            </a:lvl1pPr>
            <a:lvl2pPr marL="36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2pPr>
            <a:lvl3pPr marL="54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3pPr>
            <a:lvl4pPr marL="72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4pPr>
            <a:lvl5pPr marL="90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a:lstStyle>
          <a:p>
            <a:pPr marL="179705" lvl="1" indent="0">
              <a:buNone/>
            </a:pPr>
            <a:r>
              <a:rPr lang="en-GB" sz="1200" dirty="0">
                <a:ea typeface="Inter Light"/>
                <a:cs typeface="Inter Light"/>
              </a:rPr>
              <a:t>Customer review, responded to and converted into 5*</a:t>
            </a:r>
          </a:p>
        </p:txBody>
      </p:sp>
      <p:cxnSp>
        <p:nvCxnSpPr>
          <p:cNvPr id="16" name="Straight Arrow Connector 15">
            <a:extLst>
              <a:ext uri="{FF2B5EF4-FFF2-40B4-BE49-F238E27FC236}">
                <a16:creationId xmlns:a16="http://schemas.microsoft.com/office/drawing/2014/main" id="{D27DAFEC-02E6-4A53-A37D-7122FCDBBFB7}"/>
              </a:ext>
            </a:extLst>
          </p:cNvPr>
          <p:cNvCxnSpPr>
            <a:cxnSpLocks/>
            <a:stCxn id="15" idx="1"/>
          </p:cNvCxnSpPr>
          <p:nvPr/>
        </p:nvCxnSpPr>
        <p:spPr>
          <a:xfrm flipH="1">
            <a:off x="8216900" y="4735754"/>
            <a:ext cx="1024355" cy="196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666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2966-0B3E-024D-84CA-9E33262F2522}"/>
              </a:ext>
            </a:extLst>
          </p:cNvPr>
          <p:cNvSpPr>
            <a:spLocks noGrp="1"/>
          </p:cNvSpPr>
          <p:nvPr>
            <p:ph type="title"/>
          </p:nvPr>
        </p:nvSpPr>
        <p:spPr/>
        <p:txBody>
          <a:bodyPr/>
          <a:lstStyle/>
          <a:p>
            <a:r>
              <a:rPr lang="en-GB"/>
              <a:t>Roadmap</a:t>
            </a:r>
            <a:endParaRPr lang="en-US"/>
          </a:p>
        </p:txBody>
      </p:sp>
      <p:sp>
        <p:nvSpPr>
          <p:cNvPr id="3" name="Text Placeholder 2">
            <a:extLst>
              <a:ext uri="{FF2B5EF4-FFF2-40B4-BE49-F238E27FC236}">
                <a16:creationId xmlns:a16="http://schemas.microsoft.com/office/drawing/2014/main" id="{F7BF0721-2D87-E849-AAB2-BE34776D0DB6}"/>
              </a:ext>
            </a:extLst>
          </p:cNvPr>
          <p:cNvSpPr>
            <a:spLocks noGrp="1"/>
          </p:cNvSpPr>
          <p:nvPr>
            <p:ph type="body" sz="quarter" idx="13"/>
          </p:nvPr>
        </p:nvSpPr>
        <p:spPr>
          <a:xfrm>
            <a:off x="1308463" y="3176285"/>
            <a:ext cx="9540000" cy="346249"/>
          </a:xfrm>
        </p:spPr>
        <p:txBody>
          <a:bodyPr vert="horz" lIns="0" tIns="0" rIns="0" bIns="0" rtlCol="0" anchor="t">
            <a:spAutoFit/>
          </a:bodyPr>
          <a:lstStyle/>
          <a:p>
            <a:r>
              <a:rPr lang="en-GB" dirty="0"/>
              <a:t>Future development</a:t>
            </a:r>
          </a:p>
        </p:txBody>
      </p:sp>
      <p:sp>
        <p:nvSpPr>
          <p:cNvPr id="4" name="Date Placeholder 3">
            <a:extLst>
              <a:ext uri="{FF2B5EF4-FFF2-40B4-BE49-F238E27FC236}">
                <a16:creationId xmlns:a16="http://schemas.microsoft.com/office/drawing/2014/main" id="{0E16C13D-85F0-3940-814C-2F7F14B0B8AF}"/>
              </a:ext>
            </a:extLst>
          </p:cNvPr>
          <p:cNvSpPr>
            <a:spLocks noGrp="1"/>
          </p:cNvSpPr>
          <p:nvPr>
            <p:ph type="dt" sz="half" idx="14"/>
          </p:nvPr>
        </p:nvSpPr>
        <p:spPr/>
        <p:txBody>
          <a:bodyPr/>
          <a:lstStyle/>
          <a:p>
            <a:fld id="{1EE60381-6CB6-4446-B597-947B6E89FFF3}" type="datetime1">
              <a:rPr lang="en-GB" smtClean="0"/>
              <a:t>20/06/2022</a:t>
            </a:fld>
            <a:endParaRPr lang="en-GB"/>
          </a:p>
        </p:txBody>
      </p:sp>
      <p:sp>
        <p:nvSpPr>
          <p:cNvPr id="6" name="Slide Number Placeholder 5">
            <a:extLst>
              <a:ext uri="{FF2B5EF4-FFF2-40B4-BE49-F238E27FC236}">
                <a16:creationId xmlns:a16="http://schemas.microsoft.com/office/drawing/2014/main" id="{FB149665-F6CD-C24C-B18A-5220B52BD0C4}"/>
              </a:ext>
            </a:extLst>
          </p:cNvPr>
          <p:cNvSpPr>
            <a:spLocks noGrp="1"/>
          </p:cNvSpPr>
          <p:nvPr>
            <p:ph type="sldNum" sz="quarter" idx="16"/>
          </p:nvPr>
        </p:nvSpPr>
        <p:spPr/>
        <p:txBody>
          <a:bodyPr/>
          <a:lstStyle/>
          <a:p>
            <a:fld id="{EB8C62B3-3F71-4280-9A2B-BD2CB7A6E00F}" type="slidenum">
              <a:rPr lang="en-GB" smtClean="0"/>
              <a:pPr/>
              <a:t>13</a:t>
            </a:fld>
            <a:r>
              <a:rPr lang="en-GB"/>
              <a:t> |</a:t>
            </a:r>
          </a:p>
        </p:txBody>
      </p:sp>
    </p:spTree>
    <p:extLst>
      <p:ext uri="{BB962C8B-B14F-4D97-AF65-F5344CB8AC3E}">
        <p14:creationId xmlns:p14="http://schemas.microsoft.com/office/powerpoint/2010/main" val="3665328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10;&#10;Description automatically generated">
            <a:extLst>
              <a:ext uri="{FF2B5EF4-FFF2-40B4-BE49-F238E27FC236}">
                <a16:creationId xmlns:a16="http://schemas.microsoft.com/office/drawing/2014/main" id="{3C8A35E7-0738-43F7-AF93-0E87F0CA18CE}"/>
              </a:ext>
            </a:extLst>
          </p:cNvPr>
          <p:cNvPicPr>
            <a:picLocks noChangeAspect="1"/>
          </p:cNvPicPr>
          <p:nvPr/>
        </p:nvPicPr>
        <p:blipFill>
          <a:blip r:embed="rId2"/>
          <a:stretch>
            <a:fillRect/>
          </a:stretch>
        </p:blipFill>
        <p:spPr>
          <a:xfrm>
            <a:off x="7103755" y="648212"/>
            <a:ext cx="3784711" cy="2684192"/>
          </a:xfrm>
          <a:prstGeom prst="rect">
            <a:avLst/>
          </a:prstGeom>
          <a:solidFill>
            <a:schemeClr val="bg1"/>
          </a:solidFill>
        </p:spPr>
      </p:pic>
      <p:pic>
        <p:nvPicPr>
          <p:cNvPr id="13" name="Picture 9">
            <a:extLst>
              <a:ext uri="{FF2B5EF4-FFF2-40B4-BE49-F238E27FC236}">
                <a16:creationId xmlns:a16="http://schemas.microsoft.com/office/drawing/2014/main" id="{AB700DE6-FCA2-443B-ACDA-9B8CEE2CDBAF}"/>
              </a:ext>
            </a:extLst>
          </p:cNvPr>
          <p:cNvPicPr>
            <a:picLocks noChangeAspect="1"/>
          </p:cNvPicPr>
          <p:nvPr/>
        </p:nvPicPr>
        <p:blipFill>
          <a:blip r:embed="rId3"/>
          <a:stretch>
            <a:fillRect/>
          </a:stretch>
        </p:blipFill>
        <p:spPr>
          <a:xfrm>
            <a:off x="7103755" y="3332405"/>
            <a:ext cx="3784711" cy="2623552"/>
          </a:xfrm>
          <a:prstGeom prst="rect">
            <a:avLst/>
          </a:prstGeom>
          <a:solidFill>
            <a:schemeClr val="bg1"/>
          </a:solidFill>
        </p:spPr>
      </p:pic>
      <p:sp>
        <p:nvSpPr>
          <p:cNvPr id="3" name="Date Placeholder 2">
            <a:extLst>
              <a:ext uri="{FF2B5EF4-FFF2-40B4-BE49-F238E27FC236}">
                <a16:creationId xmlns:a16="http://schemas.microsoft.com/office/drawing/2014/main" id="{6F171D9B-EED8-45A8-BDF3-916D4CEE19C6}"/>
              </a:ext>
            </a:extLst>
          </p:cNvPr>
          <p:cNvSpPr>
            <a:spLocks noGrp="1"/>
          </p:cNvSpPr>
          <p:nvPr>
            <p:ph type="dt" sz="half" idx="10"/>
          </p:nvPr>
        </p:nvSpPr>
        <p:spPr/>
        <p:txBody>
          <a:bodyPr/>
          <a:lstStyle/>
          <a:p>
            <a:fld id="{91C9584C-EDA1-A64E-B004-02F598E37662}" type="datetime1">
              <a:rPr lang="en-GB" smtClean="0"/>
              <a:t>20/06/2022</a:t>
            </a:fld>
            <a:endParaRPr lang="en-GB"/>
          </a:p>
        </p:txBody>
      </p:sp>
      <p:sp>
        <p:nvSpPr>
          <p:cNvPr id="5" name="Slide Number Placeholder 4">
            <a:extLst>
              <a:ext uri="{FF2B5EF4-FFF2-40B4-BE49-F238E27FC236}">
                <a16:creationId xmlns:a16="http://schemas.microsoft.com/office/drawing/2014/main" id="{955933BD-0A9E-48AC-9FEA-40EB7686DC7E}"/>
              </a:ext>
            </a:extLst>
          </p:cNvPr>
          <p:cNvSpPr>
            <a:spLocks noGrp="1"/>
          </p:cNvSpPr>
          <p:nvPr>
            <p:ph type="sldNum" sz="quarter" idx="12"/>
          </p:nvPr>
        </p:nvSpPr>
        <p:spPr/>
        <p:txBody>
          <a:bodyPr/>
          <a:lstStyle/>
          <a:p>
            <a:fld id="{EB8C62B3-3F71-4280-9A2B-BD2CB7A6E00F}" type="slidenum">
              <a:rPr lang="en-GB" smtClean="0"/>
              <a:pPr/>
              <a:t>14</a:t>
            </a:fld>
            <a:r>
              <a:rPr lang="en-GB"/>
              <a:t> |</a:t>
            </a:r>
          </a:p>
        </p:txBody>
      </p:sp>
      <p:sp>
        <p:nvSpPr>
          <p:cNvPr id="12" name="Title 1">
            <a:extLst>
              <a:ext uri="{FF2B5EF4-FFF2-40B4-BE49-F238E27FC236}">
                <a16:creationId xmlns:a16="http://schemas.microsoft.com/office/drawing/2014/main" id="{8EDAD4C6-1CD7-4A1E-9F27-582F9CB24FA8}"/>
              </a:ext>
            </a:extLst>
          </p:cNvPr>
          <p:cNvSpPr>
            <a:spLocks noGrp="1"/>
          </p:cNvSpPr>
          <p:nvPr>
            <p:ph type="title"/>
          </p:nvPr>
        </p:nvSpPr>
        <p:spPr>
          <a:xfrm>
            <a:off x="510795" y="573932"/>
            <a:ext cx="8136000" cy="541946"/>
          </a:xfrm>
        </p:spPr>
        <p:txBody>
          <a:bodyPr/>
          <a:lstStyle/>
          <a:p>
            <a:r>
              <a:rPr lang="en-GB"/>
              <a:t>Planned Developments</a:t>
            </a:r>
          </a:p>
        </p:txBody>
      </p:sp>
      <p:sp>
        <p:nvSpPr>
          <p:cNvPr id="14" name="Text Placeholder 7">
            <a:extLst>
              <a:ext uri="{FF2B5EF4-FFF2-40B4-BE49-F238E27FC236}">
                <a16:creationId xmlns:a16="http://schemas.microsoft.com/office/drawing/2014/main" id="{289D1FD2-A4DA-400F-A023-DF5B8B3DE18F}"/>
              </a:ext>
            </a:extLst>
          </p:cNvPr>
          <p:cNvSpPr txBox="1">
            <a:spLocks/>
          </p:cNvSpPr>
          <p:nvPr/>
        </p:nvSpPr>
        <p:spPr>
          <a:xfrm>
            <a:off x="508001" y="1160375"/>
            <a:ext cx="5400000" cy="542913"/>
          </a:xfrm>
          <a:prstGeom prst="rect">
            <a:avLst/>
          </a:prstGeom>
        </p:spPr>
        <p:txBody>
          <a:bodyPr vert="horz" lIns="0" tIns="0" rIns="0" bIns="0" rtlCol="0" anchor="t">
            <a:normAutofit/>
          </a:bodyPr>
          <a:lstStyle>
            <a:lvl1pPr marL="0" indent="0" algn="l" defTabSz="914400" rtl="0" eaLnBrk="1" latinLnBrk="0" hangingPunct="1">
              <a:lnSpc>
                <a:spcPct val="110000"/>
              </a:lnSpc>
              <a:spcBef>
                <a:spcPts val="1000"/>
              </a:spcBef>
              <a:buFont typeface="Montserrat Light" panose="020B0604020202020204" pitchFamily="34" charset="0"/>
              <a:buNone/>
              <a:defRPr sz="2500" b="0" i="0" kern="1200">
                <a:solidFill>
                  <a:schemeClr val="accent1"/>
                </a:solidFill>
                <a:latin typeface="Inter Medium" panose="02000603000000020004" pitchFamily="2" charset="0"/>
                <a:ea typeface="Inter Medium" panose="02000603000000020004" pitchFamily="2" charset="0"/>
                <a:cs typeface="Inter Medium" panose="02000603000000020004" pitchFamily="2" charset="0"/>
              </a:defRPr>
            </a:lvl1pPr>
            <a:lvl2pPr marL="18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2pPr>
            <a:lvl3pPr marL="36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3pPr>
            <a:lvl4pPr marL="54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4pPr>
            <a:lvl5pPr marL="72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a:lstStyle>
          <a:p>
            <a:r>
              <a:rPr lang="en-GB">
                <a:latin typeface="Inter Medium"/>
                <a:ea typeface="Inter Medium"/>
                <a:cs typeface="Inter Medium"/>
              </a:rPr>
              <a:t>Roadmap</a:t>
            </a:r>
            <a:endParaRPr lang="en-US"/>
          </a:p>
        </p:txBody>
      </p:sp>
      <p:sp>
        <p:nvSpPr>
          <p:cNvPr id="16" name="Text Placeholder 5">
            <a:extLst>
              <a:ext uri="{FF2B5EF4-FFF2-40B4-BE49-F238E27FC236}">
                <a16:creationId xmlns:a16="http://schemas.microsoft.com/office/drawing/2014/main" id="{8B09CE2D-9948-4228-A04D-63F9D486484C}"/>
              </a:ext>
            </a:extLst>
          </p:cNvPr>
          <p:cNvSpPr>
            <a:spLocks noGrp="1"/>
          </p:cNvSpPr>
          <p:nvPr>
            <p:ph type="body" sz="quarter" idx="13"/>
          </p:nvPr>
        </p:nvSpPr>
        <p:spPr>
          <a:xfrm>
            <a:off x="508394" y="1990308"/>
            <a:ext cx="5400000" cy="3790974"/>
          </a:xfrm>
        </p:spPr>
        <p:txBody>
          <a:bodyPr vert="horz" lIns="0" tIns="0" rIns="0" bIns="0" rtlCol="0" anchor="t">
            <a:spAutoFit/>
          </a:bodyPr>
          <a:lstStyle/>
          <a:p>
            <a:pPr marL="179705" indent="-179705"/>
            <a:r>
              <a:rPr lang="en-GB" dirty="0">
                <a:ea typeface="Inter Medium"/>
                <a:cs typeface="Inter Medium"/>
              </a:rPr>
              <a:t>Due to utilising the Platform as a Service (PaaS) approach the core service has a series of planned developments throughout 2022.</a:t>
            </a:r>
          </a:p>
          <a:p>
            <a:pPr marL="179705" indent="-179705"/>
            <a:r>
              <a:rPr lang="en-GB" dirty="0">
                <a:ea typeface="Inter Medium"/>
                <a:cs typeface="Inter Medium"/>
              </a:rPr>
              <a:t>Bespoke developments are in 2022 for the CIOB  are tracking 1 month behind schedule and include:</a:t>
            </a:r>
          </a:p>
          <a:p>
            <a:pPr marL="0" indent="0">
              <a:buNone/>
            </a:pPr>
            <a:endParaRPr lang="en-GB" dirty="0">
              <a:ea typeface="Inter Medium"/>
              <a:cs typeface="Inter Medium"/>
            </a:endParaRPr>
          </a:p>
          <a:p>
            <a:pPr marL="899795" lvl="1" indent="-179705"/>
            <a:r>
              <a:rPr lang="en-GB" dirty="0">
                <a:solidFill>
                  <a:srgbClr val="1901B6"/>
                </a:solidFill>
                <a:ea typeface="Inter Medium"/>
                <a:cs typeface="Inter Medium"/>
              </a:rPr>
              <a:t>Event integration</a:t>
            </a:r>
            <a:endParaRPr lang="en-GB" dirty="0">
              <a:solidFill>
                <a:srgbClr val="1AB7EA"/>
              </a:solidFill>
              <a:ea typeface="Inter Medium"/>
              <a:cs typeface="Inter Medium"/>
            </a:endParaRPr>
          </a:p>
          <a:p>
            <a:pPr marL="899795" lvl="1" indent="-179705"/>
            <a:r>
              <a:rPr lang="en-GB" dirty="0">
                <a:solidFill>
                  <a:srgbClr val="1901B6"/>
                </a:solidFill>
                <a:ea typeface="Inter Medium"/>
                <a:cs typeface="Inter Medium"/>
              </a:rPr>
              <a:t>Members Directory</a:t>
            </a:r>
          </a:p>
          <a:p>
            <a:pPr marL="899795" lvl="1" indent="-179705"/>
            <a:r>
              <a:rPr lang="en-GB" dirty="0">
                <a:solidFill>
                  <a:srgbClr val="1901B6"/>
                </a:solidFill>
                <a:ea typeface="Inter Medium"/>
                <a:cs typeface="Inter Medium"/>
              </a:rPr>
              <a:t>Profile Management</a:t>
            </a:r>
          </a:p>
          <a:p>
            <a:pPr marL="899795" lvl="1" indent="-179705"/>
            <a:r>
              <a:rPr lang="en-GB" dirty="0">
                <a:solidFill>
                  <a:srgbClr val="1901B6"/>
                </a:solidFill>
                <a:ea typeface="Inter Medium"/>
                <a:cs typeface="Inter Medium"/>
              </a:rPr>
              <a:t>Offline CPD</a:t>
            </a:r>
          </a:p>
          <a:p>
            <a:pPr marL="899795" lvl="1" indent="-179705"/>
            <a:endParaRPr lang="en-GB" dirty="0">
              <a:solidFill>
                <a:srgbClr val="1901B6"/>
              </a:solidFill>
              <a:ea typeface="Inter Medium"/>
              <a:cs typeface="Inter Medium"/>
            </a:endParaRPr>
          </a:p>
          <a:p>
            <a:pPr marL="899795" lvl="1" indent="-179705"/>
            <a:endParaRPr lang="en-GB" dirty="0">
              <a:solidFill>
                <a:srgbClr val="1901B6"/>
              </a:solidFill>
              <a:ea typeface="Inter Medium"/>
              <a:cs typeface="Inter Medium"/>
            </a:endParaRPr>
          </a:p>
        </p:txBody>
      </p:sp>
    </p:spTree>
    <p:extLst>
      <p:ext uri="{BB962C8B-B14F-4D97-AF65-F5344CB8AC3E}">
        <p14:creationId xmlns:p14="http://schemas.microsoft.com/office/powerpoint/2010/main" val="1526452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6A16-77A1-4E38-A390-E4A994AE21FE}"/>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CAE320CF-51FC-4E8D-A019-BEAB09A64C1E}"/>
              </a:ext>
            </a:extLst>
          </p:cNvPr>
          <p:cNvSpPr>
            <a:spLocks noGrp="1"/>
          </p:cNvSpPr>
          <p:nvPr>
            <p:ph type="dt" sz="half" idx="10"/>
          </p:nvPr>
        </p:nvSpPr>
        <p:spPr/>
        <p:txBody>
          <a:bodyPr/>
          <a:lstStyle/>
          <a:p>
            <a:fld id="{91C9584C-EDA1-A64E-B004-02F598E37662}" type="datetime1">
              <a:rPr lang="en-GB" smtClean="0"/>
              <a:t>20/06/2022</a:t>
            </a:fld>
            <a:endParaRPr lang="en-GB" dirty="0"/>
          </a:p>
        </p:txBody>
      </p:sp>
      <p:sp>
        <p:nvSpPr>
          <p:cNvPr id="4" name="Footer Placeholder 3">
            <a:extLst>
              <a:ext uri="{FF2B5EF4-FFF2-40B4-BE49-F238E27FC236}">
                <a16:creationId xmlns:a16="http://schemas.microsoft.com/office/drawing/2014/main" id="{F0AFA7DC-492D-4AE9-A3B9-571485B55E65}"/>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6835FB34-F773-4015-B4F1-95F0B90210C7}"/>
              </a:ext>
            </a:extLst>
          </p:cNvPr>
          <p:cNvSpPr>
            <a:spLocks noGrp="1"/>
          </p:cNvSpPr>
          <p:nvPr>
            <p:ph type="sldNum" sz="quarter" idx="12"/>
          </p:nvPr>
        </p:nvSpPr>
        <p:spPr/>
        <p:txBody>
          <a:bodyPr/>
          <a:lstStyle/>
          <a:p>
            <a:fld id="{EB8C62B3-3F71-4280-9A2B-BD2CB7A6E00F}" type="slidenum">
              <a:rPr lang="en-GB" smtClean="0"/>
              <a:pPr/>
              <a:t>15</a:t>
            </a:fld>
            <a:r>
              <a:rPr lang="en-GB"/>
              <a:t> |</a:t>
            </a:r>
            <a:endParaRPr lang="en-GB" dirty="0"/>
          </a:p>
        </p:txBody>
      </p:sp>
      <p:sp>
        <p:nvSpPr>
          <p:cNvPr id="6" name="Text Placeholder 5">
            <a:extLst>
              <a:ext uri="{FF2B5EF4-FFF2-40B4-BE49-F238E27FC236}">
                <a16:creationId xmlns:a16="http://schemas.microsoft.com/office/drawing/2014/main" id="{587FB83D-6664-4531-BD38-6AFF025DFCC7}"/>
              </a:ext>
            </a:extLst>
          </p:cNvPr>
          <p:cNvSpPr>
            <a:spLocks noGrp="1"/>
          </p:cNvSpPr>
          <p:nvPr>
            <p:ph type="body" sz="quarter" idx="13"/>
          </p:nvPr>
        </p:nvSpPr>
        <p:spPr/>
        <p:txBody>
          <a:bodyPr/>
          <a:lstStyle/>
          <a:p>
            <a:endParaRPr lang="en-GB"/>
          </a:p>
        </p:txBody>
      </p:sp>
      <p:sp>
        <p:nvSpPr>
          <p:cNvPr id="7" name="Text Placeholder 6">
            <a:extLst>
              <a:ext uri="{FF2B5EF4-FFF2-40B4-BE49-F238E27FC236}">
                <a16:creationId xmlns:a16="http://schemas.microsoft.com/office/drawing/2014/main" id="{C0F7EB85-B4D5-4B23-9D32-B10C21E64E6E}"/>
              </a:ext>
            </a:extLst>
          </p:cNvPr>
          <p:cNvSpPr>
            <a:spLocks noGrp="1"/>
          </p:cNvSpPr>
          <p:nvPr>
            <p:ph type="body" sz="quarter" idx="15"/>
          </p:nvPr>
        </p:nvSpPr>
        <p:spPr/>
        <p:txBody>
          <a:bodyPr/>
          <a:lstStyle/>
          <a:p>
            <a:endParaRPr lang="en-GB"/>
          </a:p>
        </p:txBody>
      </p:sp>
      <p:pic>
        <p:nvPicPr>
          <p:cNvPr id="8" name="Picture 10" descr="Graphical user interface&#10;&#10;Description automatically generated">
            <a:extLst>
              <a:ext uri="{FF2B5EF4-FFF2-40B4-BE49-F238E27FC236}">
                <a16:creationId xmlns:a16="http://schemas.microsoft.com/office/drawing/2014/main" id="{FEFC508F-AA0B-49EC-AF8A-C15C2B8E566C}"/>
              </a:ext>
            </a:extLst>
          </p:cNvPr>
          <p:cNvPicPr>
            <a:picLocks noChangeAspect="1"/>
          </p:cNvPicPr>
          <p:nvPr/>
        </p:nvPicPr>
        <p:blipFill>
          <a:blip r:embed="rId2"/>
          <a:stretch>
            <a:fillRect/>
          </a:stretch>
        </p:blipFill>
        <p:spPr>
          <a:xfrm>
            <a:off x="0" y="0"/>
            <a:ext cx="12367858" cy="8771530"/>
          </a:xfrm>
          <a:prstGeom prst="rect">
            <a:avLst/>
          </a:prstGeom>
          <a:solidFill>
            <a:schemeClr val="bg1"/>
          </a:solidFill>
        </p:spPr>
      </p:pic>
    </p:spTree>
    <p:extLst>
      <p:ext uri="{BB962C8B-B14F-4D97-AF65-F5344CB8AC3E}">
        <p14:creationId xmlns:p14="http://schemas.microsoft.com/office/powerpoint/2010/main" val="2938550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5276A-BD6B-43FC-9A53-2D837494EC44}"/>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479154EC-B21B-41BB-A185-9636EF3950E8}"/>
              </a:ext>
            </a:extLst>
          </p:cNvPr>
          <p:cNvSpPr>
            <a:spLocks noGrp="1"/>
          </p:cNvSpPr>
          <p:nvPr>
            <p:ph type="dt" sz="half" idx="10"/>
          </p:nvPr>
        </p:nvSpPr>
        <p:spPr/>
        <p:txBody>
          <a:bodyPr/>
          <a:lstStyle/>
          <a:p>
            <a:fld id="{91C9584C-EDA1-A64E-B004-02F598E37662}" type="datetime1">
              <a:rPr lang="en-GB" smtClean="0"/>
              <a:t>20/06/2022</a:t>
            </a:fld>
            <a:endParaRPr lang="en-GB" dirty="0"/>
          </a:p>
        </p:txBody>
      </p:sp>
      <p:sp>
        <p:nvSpPr>
          <p:cNvPr id="4" name="Footer Placeholder 3">
            <a:extLst>
              <a:ext uri="{FF2B5EF4-FFF2-40B4-BE49-F238E27FC236}">
                <a16:creationId xmlns:a16="http://schemas.microsoft.com/office/drawing/2014/main" id="{431FFB72-30A2-4C56-AB6C-C47AB4C2E8D4}"/>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4F8AA67B-8507-4F54-9B4A-B933CE46E8DF}"/>
              </a:ext>
            </a:extLst>
          </p:cNvPr>
          <p:cNvSpPr>
            <a:spLocks noGrp="1"/>
          </p:cNvSpPr>
          <p:nvPr>
            <p:ph type="sldNum" sz="quarter" idx="12"/>
          </p:nvPr>
        </p:nvSpPr>
        <p:spPr/>
        <p:txBody>
          <a:bodyPr/>
          <a:lstStyle/>
          <a:p>
            <a:fld id="{EB8C62B3-3F71-4280-9A2B-BD2CB7A6E00F}" type="slidenum">
              <a:rPr lang="en-GB" smtClean="0"/>
              <a:pPr/>
              <a:t>16</a:t>
            </a:fld>
            <a:r>
              <a:rPr lang="en-GB"/>
              <a:t> |</a:t>
            </a:r>
            <a:endParaRPr lang="en-GB" dirty="0"/>
          </a:p>
        </p:txBody>
      </p:sp>
      <p:sp>
        <p:nvSpPr>
          <p:cNvPr id="6" name="Text Placeholder 5">
            <a:extLst>
              <a:ext uri="{FF2B5EF4-FFF2-40B4-BE49-F238E27FC236}">
                <a16:creationId xmlns:a16="http://schemas.microsoft.com/office/drawing/2014/main" id="{B3369CA6-D49A-4492-81BD-50E4C9828C23}"/>
              </a:ext>
            </a:extLst>
          </p:cNvPr>
          <p:cNvSpPr>
            <a:spLocks noGrp="1"/>
          </p:cNvSpPr>
          <p:nvPr>
            <p:ph type="body" sz="quarter" idx="13"/>
          </p:nvPr>
        </p:nvSpPr>
        <p:spPr/>
        <p:txBody>
          <a:bodyPr/>
          <a:lstStyle/>
          <a:p>
            <a:endParaRPr lang="en-GB"/>
          </a:p>
        </p:txBody>
      </p:sp>
      <p:sp>
        <p:nvSpPr>
          <p:cNvPr id="7" name="Text Placeholder 6">
            <a:extLst>
              <a:ext uri="{FF2B5EF4-FFF2-40B4-BE49-F238E27FC236}">
                <a16:creationId xmlns:a16="http://schemas.microsoft.com/office/drawing/2014/main" id="{27E5C314-2B68-42EF-9BC1-7B050AE20C3D}"/>
              </a:ext>
            </a:extLst>
          </p:cNvPr>
          <p:cNvSpPr>
            <a:spLocks noGrp="1"/>
          </p:cNvSpPr>
          <p:nvPr>
            <p:ph type="body" sz="quarter" idx="15"/>
          </p:nvPr>
        </p:nvSpPr>
        <p:spPr/>
        <p:txBody>
          <a:bodyPr/>
          <a:lstStyle/>
          <a:p>
            <a:endParaRPr lang="en-GB"/>
          </a:p>
        </p:txBody>
      </p:sp>
      <p:pic>
        <p:nvPicPr>
          <p:cNvPr id="8" name="Picture 9">
            <a:extLst>
              <a:ext uri="{FF2B5EF4-FFF2-40B4-BE49-F238E27FC236}">
                <a16:creationId xmlns:a16="http://schemas.microsoft.com/office/drawing/2014/main" id="{64515E3C-1631-43F9-9FDD-699E76972869}"/>
              </a:ext>
            </a:extLst>
          </p:cNvPr>
          <p:cNvPicPr>
            <a:picLocks noChangeAspect="1"/>
          </p:cNvPicPr>
          <p:nvPr/>
        </p:nvPicPr>
        <p:blipFill>
          <a:blip r:embed="rId2"/>
          <a:stretch>
            <a:fillRect/>
          </a:stretch>
        </p:blipFill>
        <p:spPr>
          <a:xfrm>
            <a:off x="0" y="0"/>
            <a:ext cx="12367857" cy="8573367"/>
          </a:xfrm>
          <a:prstGeom prst="rect">
            <a:avLst/>
          </a:prstGeom>
          <a:solidFill>
            <a:schemeClr val="bg1"/>
          </a:solidFill>
        </p:spPr>
      </p:pic>
    </p:spTree>
    <p:extLst>
      <p:ext uri="{BB962C8B-B14F-4D97-AF65-F5344CB8AC3E}">
        <p14:creationId xmlns:p14="http://schemas.microsoft.com/office/powerpoint/2010/main" val="3874003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8C1CB-49BC-1544-B810-09BC080DFFF4}"/>
              </a:ext>
            </a:extLst>
          </p:cNvPr>
          <p:cNvSpPr>
            <a:spLocks noGrp="1"/>
          </p:cNvSpPr>
          <p:nvPr>
            <p:ph type="title"/>
          </p:nvPr>
        </p:nvSpPr>
        <p:spPr>
          <a:xfrm>
            <a:off x="3216000" y="3030590"/>
            <a:ext cx="5760000" cy="796819"/>
          </a:xfrm>
        </p:spPr>
        <p:txBody>
          <a:bodyPr/>
          <a:lstStyle/>
          <a:p>
            <a:pPr algn="ctr"/>
            <a:r>
              <a:rPr lang="en-GB" dirty="0"/>
              <a:t>Thank You</a:t>
            </a:r>
          </a:p>
        </p:txBody>
      </p:sp>
      <p:sp>
        <p:nvSpPr>
          <p:cNvPr id="3" name="Date Placeholder 2">
            <a:extLst>
              <a:ext uri="{FF2B5EF4-FFF2-40B4-BE49-F238E27FC236}">
                <a16:creationId xmlns:a16="http://schemas.microsoft.com/office/drawing/2014/main" id="{E4C76E7F-607A-7D40-AE98-C07A2309FF61}"/>
              </a:ext>
            </a:extLst>
          </p:cNvPr>
          <p:cNvSpPr>
            <a:spLocks noGrp="1"/>
          </p:cNvSpPr>
          <p:nvPr>
            <p:ph type="dt" sz="half" idx="10"/>
          </p:nvPr>
        </p:nvSpPr>
        <p:spPr/>
        <p:txBody>
          <a:bodyPr/>
          <a:lstStyle/>
          <a:p>
            <a:fld id="{17B59FC9-153F-8E46-BC0B-4E0DA1DD43F2}" type="datetime1">
              <a:rPr lang="en-GB" smtClean="0"/>
              <a:t>20/06/2022</a:t>
            </a:fld>
            <a:endParaRPr lang="en-GB" dirty="0"/>
          </a:p>
        </p:txBody>
      </p:sp>
      <p:sp>
        <p:nvSpPr>
          <p:cNvPr id="5" name="Slide Number Placeholder 4">
            <a:extLst>
              <a:ext uri="{FF2B5EF4-FFF2-40B4-BE49-F238E27FC236}">
                <a16:creationId xmlns:a16="http://schemas.microsoft.com/office/drawing/2014/main" id="{ED97D42E-18D1-2D4C-86A9-8CF25C43C8D8}"/>
              </a:ext>
            </a:extLst>
          </p:cNvPr>
          <p:cNvSpPr>
            <a:spLocks noGrp="1"/>
          </p:cNvSpPr>
          <p:nvPr>
            <p:ph type="sldNum" sz="quarter" idx="12"/>
          </p:nvPr>
        </p:nvSpPr>
        <p:spPr/>
        <p:txBody>
          <a:bodyPr/>
          <a:lstStyle/>
          <a:p>
            <a:fld id="{EB8C62B3-3F71-4280-9A2B-BD2CB7A6E00F}" type="slidenum">
              <a:rPr lang="en-GB" dirty="0" smtClean="0"/>
              <a:pPr/>
              <a:t>17</a:t>
            </a:fld>
            <a:r>
              <a:rPr lang="en-GB" dirty="0"/>
              <a:t> |</a:t>
            </a:r>
          </a:p>
        </p:txBody>
      </p:sp>
    </p:spTree>
    <p:extLst>
      <p:ext uri="{BB962C8B-B14F-4D97-AF65-F5344CB8AC3E}">
        <p14:creationId xmlns:p14="http://schemas.microsoft.com/office/powerpoint/2010/main" val="900040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8805-1D64-164F-8321-9FE4085AE736}"/>
              </a:ext>
            </a:extLst>
          </p:cNvPr>
          <p:cNvSpPr>
            <a:spLocks noGrp="1"/>
          </p:cNvSpPr>
          <p:nvPr>
            <p:ph type="dt" sz="half" idx="10"/>
          </p:nvPr>
        </p:nvSpPr>
        <p:spPr/>
        <p:txBody>
          <a:bodyPr/>
          <a:lstStyle/>
          <a:p>
            <a:fld id="{4EEA2F8C-2A28-7D45-8926-2BC36F275BF3}" type="datetime1">
              <a:rPr lang="en-GB" smtClean="0"/>
              <a:t>20/06/2022</a:t>
            </a:fld>
            <a:endParaRPr lang="en-GB" dirty="0"/>
          </a:p>
        </p:txBody>
      </p:sp>
      <p:sp>
        <p:nvSpPr>
          <p:cNvPr id="3" name="Footer Placeholder 2">
            <a:extLst>
              <a:ext uri="{FF2B5EF4-FFF2-40B4-BE49-F238E27FC236}">
                <a16:creationId xmlns:a16="http://schemas.microsoft.com/office/drawing/2014/main" id="{7164076E-11CF-0D46-A191-13F8BCE629AD}"/>
              </a:ext>
            </a:extLst>
          </p:cNvPr>
          <p:cNvSpPr>
            <a:spLocks noGrp="1"/>
          </p:cNvSpPr>
          <p:nvPr>
            <p:ph type="ftr" sz="quarter" idx="11"/>
          </p:nvPr>
        </p:nvSpPr>
        <p:spPr/>
        <p:txBody>
          <a:bodyPr/>
          <a:lstStyle/>
          <a:p>
            <a:r>
              <a:rPr lang="en-GB"/>
              <a:t>Document or Section title</a:t>
            </a:r>
            <a:endParaRPr lang="en-GB" dirty="0"/>
          </a:p>
        </p:txBody>
      </p:sp>
      <p:sp>
        <p:nvSpPr>
          <p:cNvPr id="4" name="Slide Number Placeholder 3">
            <a:extLst>
              <a:ext uri="{FF2B5EF4-FFF2-40B4-BE49-F238E27FC236}">
                <a16:creationId xmlns:a16="http://schemas.microsoft.com/office/drawing/2014/main" id="{D0ED2E60-DEE5-C645-B77A-0DD078830325}"/>
              </a:ext>
            </a:extLst>
          </p:cNvPr>
          <p:cNvSpPr>
            <a:spLocks noGrp="1"/>
          </p:cNvSpPr>
          <p:nvPr>
            <p:ph type="sldNum" sz="quarter" idx="12"/>
          </p:nvPr>
        </p:nvSpPr>
        <p:spPr/>
        <p:txBody>
          <a:bodyPr/>
          <a:lstStyle/>
          <a:p>
            <a:fld id="{EB8C62B3-3F71-4280-9A2B-BD2CB7A6E00F}" type="slidenum">
              <a:rPr lang="en-GB" smtClean="0"/>
              <a:pPr/>
              <a:t>18</a:t>
            </a:fld>
            <a:r>
              <a:rPr lang="en-GB"/>
              <a:t> |</a:t>
            </a:r>
            <a:endParaRPr lang="en-GB" dirty="0"/>
          </a:p>
        </p:txBody>
      </p:sp>
      <p:sp>
        <p:nvSpPr>
          <p:cNvPr id="5" name="Title 1">
            <a:extLst>
              <a:ext uri="{FF2B5EF4-FFF2-40B4-BE49-F238E27FC236}">
                <a16:creationId xmlns:a16="http://schemas.microsoft.com/office/drawing/2014/main" id="{110B88B3-77B2-4B9E-8381-D9A49375E39A}"/>
              </a:ext>
            </a:extLst>
          </p:cNvPr>
          <p:cNvSpPr txBox="1">
            <a:spLocks/>
          </p:cNvSpPr>
          <p:nvPr/>
        </p:nvSpPr>
        <p:spPr>
          <a:xfrm>
            <a:off x="4593600" y="1085770"/>
            <a:ext cx="5760000" cy="3632308"/>
          </a:xfrm>
          <a:prstGeom prst="rect">
            <a:avLst/>
          </a:prstGeom>
        </p:spPr>
        <p:txBody>
          <a:bodyPr/>
          <a:lstStyle>
            <a:lvl1pPr algn="l" defTabSz="914400" rtl="0" eaLnBrk="1" latinLnBrk="0" hangingPunct="1">
              <a:lnSpc>
                <a:spcPct val="90000"/>
              </a:lnSpc>
              <a:spcBef>
                <a:spcPct val="0"/>
              </a:spcBef>
              <a:buNone/>
              <a:defRPr sz="3800" kern="1200">
                <a:solidFill>
                  <a:schemeClr val="accent1"/>
                </a:solidFill>
                <a:latin typeface="+mj-lt"/>
                <a:ea typeface="+mj-ea"/>
                <a:cs typeface="+mj-cs"/>
              </a:defRPr>
            </a:lvl1pPr>
          </a:lstStyle>
          <a:p>
            <a:r>
              <a:rPr lang="en-GB" dirty="0">
                <a:solidFill>
                  <a:schemeClr val="bg1"/>
                </a:solidFill>
              </a:rPr>
              <a:t>Thank You</a:t>
            </a:r>
          </a:p>
        </p:txBody>
      </p:sp>
    </p:spTree>
    <p:extLst>
      <p:ext uri="{BB962C8B-B14F-4D97-AF65-F5344CB8AC3E}">
        <p14:creationId xmlns:p14="http://schemas.microsoft.com/office/powerpoint/2010/main" val="536033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a:xfrm>
            <a:off x="510795" y="573932"/>
            <a:ext cx="8136000" cy="541946"/>
          </a:xfrm>
        </p:spPr>
        <p:txBody>
          <a:bodyPr/>
          <a:lstStyle/>
          <a:p>
            <a:r>
              <a:rPr lang="en-GB" dirty="0"/>
              <a:t>Page title style here</a:t>
            </a:r>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a:xfrm>
            <a:off x="921600" y="6238783"/>
            <a:ext cx="2743200" cy="365125"/>
          </a:xfrm>
        </p:spPr>
        <p:txBody>
          <a:bodyPr/>
          <a:lstStyle/>
          <a:p>
            <a:fld id="{78380627-0BEC-154C-BE62-D89B5A078D29}" type="datetime1">
              <a:rPr lang="en-GB" smtClean="0"/>
              <a:pPr/>
              <a:t>20/06/2022</a:t>
            </a:fld>
            <a:endParaRPr lang="en-GB" dirty="0"/>
          </a:p>
        </p:txBody>
      </p:sp>
      <p:sp>
        <p:nvSpPr>
          <p:cNvPr id="4" name="Footer Placeholder 3">
            <a:extLst>
              <a:ext uri="{FF2B5EF4-FFF2-40B4-BE49-F238E27FC236}">
                <a16:creationId xmlns:a16="http://schemas.microsoft.com/office/drawing/2014/main" id="{7C3E3D80-A662-7144-BE6A-44BE28D3B115}"/>
              </a:ext>
            </a:extLst>
          </p:cNvPr>
          <p:cNvSpPr>
            <a:spLocks noGrp="1"/>
          </p:cNvSpPr>
          <p:nvPr>
            <p:ph type="ftr" sz="quarter" idx="11"/>
          </p:nvPr>
        </p:nvSpPr>
        <p:spPr>
          <a:xfrm>
            <a:off x="6238800" y="6238783"/>
            <a:ext cx="4114800" cy="365125"/>
          </a:xfrm>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a:xfrm>
            <a:off x="197710" y="6238783"/>
            <a:ext cx="621368" cy="365125"/>
          </a:xfrm>
        </p:spPr>
        <p:txBody>
          <a:bodyPr/>
          <a:lstStyle/>
          <a:p>
            <a:fld id="{EB8C62B3-3F71-4280-9A2B-BD2CB7A6E00F}" type="slidenum">
              <a:rPr lang="en-GB" smtClean="0"/>
              <a:pPr/>
              <a:t>19</a:t>
            </a:fld>
            <a:r>
              <a:rPr lang="en-GB"/>
              <a:t> |</a:t>
            </a:r>
            <a:endParaRPr lang="en-GB" dirty="0"/>
          </a:p>
        </p:txBody>
      </p:sp>
      <p:sp>
        <p:nvSpPr>
          <p:cNvPr id="6" name="Text Placeholder 5">
            <a:extLst>
              <a:ext uri="{FF2B5EF4-FFF2-40B4-BE49-F238E27FC236}">
                <a16:creationId xmlns:a16="http://schemas.microsoft.com/office/drawing/2014/main" id="{5B72FB43-C3B7-724B-8796-EB78B7C9AEAE}"/>
              </a:ext>
            </a:extLst>
          </p:cNvPr>
          <p:cNvSpPr>
            <a:spLocks noGrp="1"/>
          </p:cNvSpPr>
          <p:nvPr>
            <p:ph type="body" sz="quarter" idx="13"/>
          </p:nvPr>
        </p:nvSpPr>
        <p:spPr>
          <a:xfrm>
            <a:off x="508394" y="2088000"/>
            <a:ext cx="5400000" cy="3600000"/>
          </a:xfrm>
        </p:spPr>
        <p:txBody>
          <a:bodyPr/>
          <a:lstStyle/>
          <a:p>
            <a:pPr lvl="1"/>
            <a:r>
              <a:rPr lang="en-GB" dirty="0"/>
              <a:t>PowerPoint presentation body copy style goes here sit </a:t>
            </a:r>
            <a:r>
              <a:rPr lang="en-GB" dirty="0" err="1"/>
              <a:t>amet</a:t>
            </a:r>
            <a:endParaRPr lang="en-GB" dirty="0"/>
          </a:p>
          <a:p>
            <a:pPr lvl="1"/>
            <a:r>
              <a:rPr lang="en-GB" dirty="0"/>
              <a:t>Massa vitae </a:t>
            </a:r>
            <a:r>
              <a:rPr lang="en-GB" dirty="0" err="1"/>
              <a:t>tortor</a:t>
            </a:r>
            <a:r>
              <a:rPr lang="en-GB" dirty="0"/>
              <a:t> </a:t>
            </a:r>
            <a:r>
              <a:rPr lang="en-GB" dirty="0" err="1"/>
              <a:t>condimentum</a:t>
            </a:r>
            <a:r>
              <a:rPr lang="en-GB" dirty="0"/>
              <a:t> lacinia </a:t>
            </a:r>
            <a:r>
              <a:rPr lang="en-GB" dirty="0" err="1"/>
              <a:t>quis</a:t>
            </a:r>
            <a:r>
              <a:rPr lang="en-GB" dirty="0"/>
              <a:t>. </a:t>
            </a:r>
            <a:r>
              <a:rPr lang="en-GB" dirty="0" err="1"/>
              <a:t>Orci</a:t>
            </a:r>
            <a:r>
              <a:rPr lang="en-GB" dirty="0"/>
              <a:t> </a:t>
            </a:r>
            <a:r>
              <a:rPr lang="en-GB" dirty="0" err="1"/>
              <a:t>nulla</a:t>
            </a:r>
            <a:r>
              <a:rPr lang="en-GB" dirty="0"/>
              <a:t> </a:t>
            </a:r>
            <a:r>
              <a:rPr lang="en-GB" dirty="0" err="1"/>
              <a:t>pellen</a:t>
            </a:r>
            <a:r>
              <a:rPr lang="en-GB" dirty="0"/>
              <a:t> </a:t>
            </a:r>
          </a:p>
          <a:p>
            <a:pPr lvl="1"/>
            <a:r>
              <a:rPr lang="en-GB" dirty="0" err="1"/>
              <a:t>Tesque</a:t>
            </a:r>
            <a:r>
              <a:rPr lang="en-GB" dirty="0"/>
              <a:t> </a:t>
            </a:r>
            <a:r>
              <a:rPr lang="en-GB" dirty="0" err="1"/>
              <a:t>dignissim</a:t>
            </a:r>
            <a:r>
              <a:rPr lang="en-GB" dirty="0"/>
              <a:t> </a:t>
            </a:r>
            <a:r>
              <a:rPr lang="en-GB" dirty="0" err="1"/>
              <a:t>enim</a:t>
            </a:r>
            <a:r>
              <a:rPr lang="en-GB" dirty="0"/>
              <a:t> sit </a:t>
            </a:r>
            <a:r>
              <a:rPr lang="en-GB" dirty="0" err="1"/>
              <a:t>amet</a:t>
            </a:r>
            <a:r>
              <a:rPr lang="en-GB" dirty="0"/>
              <a:t> </a:t>
            </a:r>
            <a:r>
              <a:rPr lang="en-GB" dirty="0" err="1"/>
              <a:t>venenatis</a:t>
            </a:r>
            <a:r>
              <a:rPr lang="en-GB" dirty="0"/>
              <a:t> </a:t>
            </a:r>
            <a:r>
              <a:rPr lang="en-GB" dirty="0" err="1"/>
              <a:t>necusis</a:t>
            </a:r>
            <a:r>
              <a:rPr lang="en-GB" dirty="0"/>
              <a:t> </a:t>
            </a:r>
            <a:r>
              <a:rPr lang="en-GB" dirty="0" err="1"/>
              <a:t>tincidunt</a:t>
            </a:r>
            <a:endParaRPr lang="en-GB" dirty="0"/>
          </a:p>
        </p:txBody>
      </p:sp>
      <p:sp>
        <p:nvSpPr>
          <p:cNvPr id="8" name="Text Placeholder 7">
            <a:extLst>
              <a:ext uri="{FF2B5EF4-FFF2-40B4-BE49-F238E27FC236}">
                <a16:creationId xmlns:a16="http://schemas.microsoft.com/office/drawing/2014/main" id="{C7BFA004-7B5F-4A42-9F3C-9EFDFF18BE1A}"/>
              </a:ext>
            </a:extLst>
          </p:cNvPr>
          <p:cNvSpPr>
            <a:spLocks noGrp="1"/>
          </p:cNvSpPr>
          <p:nvPr>
            <p:ph type="body" sz="quarter" idx="15"/>
          </p:nvPr>
        </p:nvSpPr>
        <p:spPr>
          <a:xfrm>
            <a:off x="508001" y="1160375"/>
            <a:ext cx="5400000" cy="542913"/>
          </a:xfrm>
        </p:spPr>
        <p:txBody>
          <a:bodyPr/>
          <a:lstStyle/>
          <a:p>
            <a:r>
              <a:rPr lang="en-GB" dirty="0"/>
              <a:t>Page subtitle style here</a:t>
            </a:r>
          </a:p>
        </p:txBody>
      </p:sp>
      <p:pic>
        <p:nvPicPr>
          <p:cNvPr id="18" name="Picture Placeholder 17" descr="A picture containing outdoor, building, plant, arch&#10;&#10;Description automatically generated">
            <a:extLst>
              <a:ext uri="{FF2B5EF4-FFF2-40B4-BE49-F238E27FC236}">
                <a16:creationId xmlns:a16="http://schemas.microsoft.com/office/drawing/2014/main" id="{89D2F808-561E-4B44-BC7D-D5D18741CA8D}"/>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5290" r="50000"/>
          <a:stretch/>
        </p:blipFill>
        <p:spPr>
          <a:xfrm>
            <a:off x="6217200" y="1607419"/>
            <a:ext cx="2736000" cy="4080581"/>
          </a:xfrm>
        </p:spPr>
      </p:pic>
      <p:pic>
        <p:nvPicPr>
          <p:cNvPr id="20" name="Picture Placeholder 19" descr="A picture containing outdoor, building, plant, arch&#10;&#10;Description automatically generated">
            <a:extLst>
              <a:ext uri="{FF2B5EF4-FFF2-40B4-BE49-F238E27FC236}">
                <a16:creationId xmlns:a16="http://schemas.microsoft.com/office/drawing/2014/main" id="{3443F1E1-8182-E948-8F24-699F78A96857}"/>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50000" t="-305" r="5334" b="305"/>
          <a:stretch/>
        </p:blipFill>
        <p:spPr>
          <a:xfrm>
            <a:off x="8953200" y="500514"/>
            <a:ext cx="2736000" cy="4080581"/>
          </a:xfrm>
        </p:spPr>
      </p:pic>
    </p:spTree>
    <p:extLst>
      <p:ext uri="{BB962C8B-B14F-4D97-AF65-F5344CB8AC3E}">
        <p14:creationId xmlns:p14="http://schemas.microsoft.com/office/powerpoint/2010/main" val="2256684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2966-0B3E-024D-84CA-9E33262F2522}"/>
              </a:ext>
            </a:extLst>
          </p:cNvPr>
          <p:cNvSpPr>
            <a:spLocks noGrp="1"/>
          </p:cNvSpPr>
          <p:nvPr>
            <p:ph type="title"/>
          </p:nvPr>
        </p:nvSpPr>
        <p:spPr/>
        <p:txBody>
          <a:bodyPr/>
          <a:lstStyle/>
          <a:p>
            <a:r>
              <a:rPr lang="en-GB" dirty="0"/>
              <a:t>Overview</a:t>
            </a:r>
            <a:endParaRPr lang="en-US" dirty="0"/>
          </a:p>
        </p:txBody>
      </p:sp>
      <p:sp>
        <p:nvSpPr>
          <p:cNvPr id="3" name="Text Placeholder 2">
            <a:extLst>
              <a:ext uri="{FF2B5EF4-FFF2-40B4-BE49-F238E27FC236}">
                <a16:creationId xmlns:a16="http://schemas.microsoft.com/office/drawing/2014/main" id="{F7BF0721-2D87-E849-AAB2-BE34776D0DB6}"/>
              </a:ext>
            </a:extLst>
          </p:cNvPr>
          <p:cNvSpPr>
            <a:spLocks noGrp="1"/>
          </p:cNvSpPr>
          <p:nvPr>
            <p:ph type="body" sz="quarter" idx="13"/>
          </p:nvPr>
        </p:nvSpPr>
        <p:spPr>
          <a:xfrm>
            <a:off x="1308463" y="3176285"/>
            <a:ext cx="9540000" cy="346249"/>
          </a:xfrm>
        </p:spPr>
        <p:txBody>
          <a:bodyPr vert="horz" lIns="0" tIns="0" rIns="0" bIns="0" rtlCol="0" anchor="t">
            <a:spAutoFit/>
          </a:bodyPr>
          <a:lstStyle/>
          <a:p>
            <a:endParaRPr lang="en-GB" dirty="0"/>
          </a:p>
        </p:txBody>
      </p:sp>
      <p:sp>
        <p:nvSpPr>
          <p:cNvPr id="4" name="Date Placeholder 3">
            <a:extLst>
              <a:ext uri="{FF2B5EF4-FFF2-40B4-BE49-F238E27FC236}">
                <a16:creationId xmlns:a16="http://schemas.microsoft.com/office/drawing/2014/main" id="{0E16C13D-85F0-3940-814C-2F7F14B0B8AF}"/>
              </a:ext>
            </a:extLst>
          </p:cNvPr>
          <p:cNvSpPr>
            <a:spLocks noGrp="1"/>
          </p:cNvSpPr>
          <p:nvPr>
            <p:ph type="dt" sz="half" idx="14"/>
          </p:nvPr>
        </p:nvSpPr>
        <p:spPr/>
        <p:txBody>
          <a:bodyPr/>
          <a:lstStyle/>
          <a:p>
            <a:fld id="{1EE60381-6CB6-4446-B597-947B6E89FFF3}" type="datetime1">
              <a:rPr lang="en-GB" smtClean="0"/>
              <a:t>20/06/2022</a:t>
            </a:fld>
            <a:endParaRPr lang="en-GB" dirty="0"/>
          </a:p>
        </p:txBody>
      </p:sp>
      <p:sp>
        <p:nvSpPr>
          <p:cNvPr id="5" name="Footer Placeholder 4">
            <a:extLst>
              <a:ext uri="{FF2B5EF4-FFF2-40B4-BE49-F238E27FC236}">
                <a16:creationId xmlns:a16="http://schemas.microsoft.com/office/drawing/2014/main" id="{29A3017D-E4BB-0149-A1F3-3CFCA5E6E979}"/>
              </a:ext>
            </a:extLst>
          </p:cNvPr>
          <p:cNvSpPr>
            <a:spLocks noGrp="1"/>
          </p:cNvSpPr>
          <p:nvPr>
            <p:ph type="ftr" sz="quarter" idx="15"/>
          </p:nvPr>
        </p:nvSpPr>
        <p:spPr/>
        <p:txBody>
          <a:bodyPr/>
          <a:lstStyle/>
          <a:p>
            <a:r>
              <a:rPr lang="en-GB"/>
              <a:t>Document or Section title</a:t>
            </a:r>
            <a:endParaRPr lang="en-GB" dirty="0"/>
          </a:p>
        </p:txBody>
      </p:sp>
      <p:sp>
        <p:nvSpPr>
          <p:cNvPr id="6" name="Slide Number Placeholder 5">
            <a:extLst>
              <a:ext uri="{FF2B5EF4-FFF2-40B4-BE49-F238E27FC236}">
                <a16:creationId xmlns:a16="http://schemas.microsoft.com/office/drawing/2014/main" id="{FB149665-F6CD-C24C-B18A-5220B52BD0C4}"/>
              </a:ext>
            </a:extLst>
          </p:cNvPr>
          <p:cNvSpPr>
            <a:spLocks noGrp="1"/>
          </p:cNvSpPr>
          <p:nvPr>
            <p:ph type="sldNum" sz="quarter" idx="16"/>
          </p:nvPr>
        </p:nvSpPr>
        <p:spPr/>
        <p:txBody>
          <a:bodyPr/>
          <a:lstStyle/>
          <a:p>
            <a:fld id="{EB8C62B3-3F71-4280-9A2B-BD2CB7A6E00F}" type="slidenum">
              <a:rPr lang="en-GB" smtClean="0"/>
              <a:pPr/>
              <a:t>2</a:t>
            </a:fld>
            <a:r>
              <a:rPr lang="en-GB"/>
              <a:t> |</a:t>
            </a:r>
            <a:endParaRPr lang="en-GB" dirty="0"/>
          </a:p>
        </p:txBody>
      </p:sp>
    </p:spTree>
    <p:extLst>
      <p:ext uri="{BB962C8B-B14F-4D97-AF65-F5344CB8AC3E}">
        <p14:creationId xmlns:p14="http://schemas.microsoft.com/office/powerpoint/2010/main" val="6629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a:xfrm>
            <a:off x="510795" y="573932"/>
            <a:ext cx="8136000" cy="541946"/>
          </a:xfrm>
        </p:spPr>
        <p:txBody>
          <a:bodyPr/>
          <a:lstStyle/>
          <a:p>
            <a:r>
              <a:rPr lang="en-GB" dirty="0"/>
              <a:t>Page title style here</a:t>
            </a:r>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a:xfrm>
            <a:off x="921600" y="6238783"/>
            <a:ext cx="2743200" cy="365125"/>
          </a:xfrm>
        </p:spPr>
        <p:txBody>
          <a:bodyPr/>
          <a:lstStyle/>
          <a:p>
            <a:fld id="{78380627-0BEC-154C-BE62-D89B5A078D29}" type="datetime1">
              <a:rPr lang="en-GB" smtClean="0"/>
              <a:pPr/>
              <a:t>20/06/2022</a:t>
            </a:fld>
            <a:endParaRPr lang="en-GB" dirty="0"/>
          </a:p>
        </p:txBody>
      </p:sp>
      <p:sp>
        <p:nvSpPr>
          <p:cNvPr id="4" name="Footer Placeholder 3">
            <a:extLst>
              <a:ext uri="{FF2B5EF4-FFF2-40B4-BE49-F238E27FC236}">
                <a16:creationId xmlns:a16="http://schemas.microsoft.com/office/drawing/2014/main" id="{7C3E3D80-A662-7144-BE6A-44BE28D3B115}"/>
              </a:ext>
            </a:extLst>
          </p:cNvPr>
          <p:cNvSpPr>
            <a:spLocks noGrp="1"/>
          </p:cNvSpPr>
          <p:nvPr>
            <p:ph type="ftr" sz="quarter" idx="11"/>
          </p:nvPr>
        </p:nvSpPr>
        <p:spPr>
          <a:xfrm>
            <a:off x="6238800" y="6238783"/>
            <a:ext cx="4114800" cy="365125"/>
          </a:xfrm>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a:xfrm>
            <a:off x="197710" y="6238783"/>
            <a:ext cx="621368" cy="365125"/>
          </a:xfrm>
        </p:spPr>
        <p:txBody>
          <a:bodyPr/>
          <a:lstStyle/>
          <a:p>
            <a:fld id="{EB8C62B3-3F71-4280-9A2B-BD2CB7A6E00F}" type="slidenum">
              <a:rPr lang="en-GB" smtClean="0"/>
              <a:pPr/>
              <a:t>20</a:t>
            </a:fld>
            <a:r>
              <a:rPr lang="en-GB"/>
              <a:t> |</a:t>
            </a:r>
            <a:endParaRPr lang="en-GB" dirty="0"/>
          </a:p>
        </p:txBody>
      </p:sp>
      <p:sp>
        <p:nvSpPr>
          <p:cNvPr id="6" name="Text Placeholder 5">
            <a:extLst>
              <a:ext uri="{FF2B5EF4-FFF2-40B4-BE49-F238E27FC236}">
                <a16:creationId xmlns:a16="http://schemas.microsoft.com/office/drawing/2014/main" id="{5B72FB43-C3B7-724B-8796-EB78B7C9AEAE}"/>
              </a:ext>
            </a:extLst>
          </p:cNvPr>
          <p:cNvSpPr>
            <a:spLocks noGrp="1"/>
          </p:cNvSpPr>
          <p:nvPr>
            <p:ph type="body" sz="quarter" idx="13"/>
          </p:nvPr>
        </p:nvSpPr>
        <p:spPr>
          <a:xfrm>
            <a:off x="508394" y="2088000"/>
            <a:ext cx="5400000" cy="1885324"/>
          </a:xfrm>
        </p:spPr>
        <p:txBody>
          <a:bodyPr vert="horz" lIns="0" tIns="0" rIns="0" bIns="0" rtlCol="0" anchor="t">
            <a:spAutoFit/>
          </a:bodyPr>
          <a:lstStyle/>
          <a:p>
            <a:pPr marL="359410" lvl="1" indent="-179705"/>
            <a:r>
              <a:rPr lang="en-GB" dirty="0"/>
              <a:t>PowerPoint presentation body copy style goes here sit </a:t>
            </a:r>
            <a:r>
              <a:rPr lang="en-GB" dirty="0" err="1"/>
              <a:t>amet</a:t>
            </a:r>
            <a:endParaRPr lang="en-GB" dirty="0">
              <a:ea typeface="Inter Light"/>
              <a:cs typeface="Inter Light"/>
            </a:endParaRPr>
          </a:p>
          <a:p>
            <a:pPr marL="359410" lvl="1" indent="-179705"/>
            <a:r>
              <a:rPr lang="en-GB" dirty="0"/>
              <a:t>Massa vitae </a:t>
            </a:r>
            <a:r>
              <a:rPr lang="en-GB" dirty="0" err="1"/>
              <a:t>tortor</a:t>
            </a:r>
            <a:r>
              <a:rPr lang="en-GB" dirty="0"/>
              <a:t> </a:t>
            </a:r>
            <a:r>
              <a:rPr lang="en-GB" dirty="0" err="1"/>
              <a:t>condimentum</a:t>
            </a:r>
            <a:r>
              <a:rPr lang="en-GB" dirty="0"/>
              <a:t> lacinia </a:t>
            </a:r>
            <a:r>
              <a:rPr lang="en-GB" dirty="0" err="1"/>
              <a:t>quis</a:t>
            </a:r>
            <a:r>
              <a:rPr lang="en-GB" dirty="0"/>
              <a:t>. Orci </a:t>
            </a:r>
            <a:r>
              <a:rPr lang="en-GB" dirty="0" err="1"/>
              <a:t>nulla</a:t>
            </a:r>
            <a:r>
              <a:rPr lang="en-GB" dirty="0"/>
              <a:t> </a:t>
            </a:r>
            <a:r>
              <a:rPr lang="en-GB" dirty="0" err="1"/>
              <a:t>pellen</a:t>
            </a:r>
            <a:r>
              <a:rPr lang="en-GB" dirty="0"/>
              <a:t> </a:t>
            </a:r>
            <a:endParaRPr lang="en-GB" dirty="0">
              <a:ea typeface="Inter Light"/>
              <a:cs typeface="Inter Light"/>
            </a:endParaRPr>
          </a:p>
          <a:p>
            <a:pPr marL="359410" lvl="1" indent="-179705"/>
            <a:r>
              <a:rPr lang="en-GB" dirty="0" err="1"/>
              <a:t>Tesque</a:t>
            </a:r>
            <a:r>
              <a:rPr lang="en-GB" dirty="0"/>
              <a:t> </a:t>
            </a:r>
            <a:r>
              <a:rPr lang="en-GB" dirty="0" err="1"/>
              <a:t>dignissim</a:t>
            </a:r>
            <a:r>
              <a:rPr lang="en-GB" dirty="0"/>
              <a:t> </a:t>
            </a:r>
            <a:r>
              <a:rPr lang="en-GB" dirty="0" err="1"/>
              <a:t>enim</a:t>
            </a:r>
            <a:r>
              <a:rPr lang="en-GB" dirty="0"/>
              <a:t> sit </a:t>
            </a:r>
            <a:r>
              <a:rPr lang="en-GB" dirty="0" err="1"/>
              <a:t>amet</a:t>
            </a:r>
            <a:r>
              <a:rPr lang="en-GB" dirty="0"/>
              <a:t> </a:t>
            </a:r>
            <a:r>
              <a:rPr lang="en-GB" dirty="0" err="1"/>
              <a:t>venenatis</a:t>
            </a:r>
            <a:r>
              <a:rPr lang="en-GB" dirty="0"/>
              <a:t> </a:t>
            </a:r>
            <a:r>
              <a:rPr lang="en-GB" dirty="0" err="1"/>
              <a:t>necusis</a:t>
            </a:r>
            <a:r>
              <a:rPr lang="en-GB" dirty="0"/>
              <a:t> </a:t>
            </a:r>
            <a:r>
              <a:rPr lang="en-GB" dirty="0" err="1"/>
              <a:t>tincid</a:t>
            </a:r>
            <a:endParaRPr lang="en-GB" dirty="0" err="1">
              <a:ea typeface="Inter Light"/>
              <a:cs typeface="Inter Light"/>
            </a:endParaRPr>
          </a:p>
        </p:txBody>
      </p:sp>
      <p:sp>
        <p:nvSpPr>
          <p:cNvPr id="8" name="Text Placeholder 7">
            <a:extLst>
              <a:ext uri="{FF2B5EF4-FFF2-40B4-BE49-F238E27FC236}">
                <a16:creationId xmlns:a16="http://schemas.microsoft.com/office/drawing/2014/main" id="{C7BFA004-7B5F-4A42-9F3C-9EFDFF18BE1A}"/>
              </a:ext>
            </a:extLst>
          </p:cNvPr>
          <p:cNvSpPr>
            <a:spLocks noGrp="1"/>
          </p:cNvSpPr>
          <p:nvPr>
            <p:ph type="body" sz="quarter" idx="15"/>
          </p:nvPr>
        </p:nvSpPr>
        <p:spPr>
          <a:xfrm>
            <a:off x="508001" y="1160375"/>
            <a:ext cx="5400000" cy="542913"/>
          </a:xfrm>
        </p:spPr>
        <p:txBody>
          <a:bodyPr/>
          <a:lstStyle/>
          <a:p>
            <a:r>
              <a:rPr lang="en-GB" dirty="0"/>
              <a:t>Page subtitle style here</a:t>
            </a:r>
          </a:p>
        </p:txBody>
      </p:sp>
      <p:pic>
        <p:nvPicPr>
          <p:cNvPr id="15" name="Picture Placeholder 14" descr="A picture containing outdoor, building, plant, arch&#10;&#10;Description automatically generated">
            <a:extLst>
              <a:ext uri="{FF2B5EF4-FFF2-40B4-BE49-F238E27FC236}">
                <a16:creationId xmlns:a16="http://schemas.microsoft.com/office/drawing/2014/main" id="{C40E6739-88B1-AB4F-BAFB-656BCE5BF81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1991" r="43299"/>
          <a:stretch/>
        </p:blipFill>
        <p:spPr>
          <a:xfrm>
            <a:off x="6217200" y="1607419"/>
            <a:ext cx="2736000" cy="4080581"/>
          </a:xfrm>
        </p:spPr>
      </p:pic>
      <p:pic>
        <p:nvPicPr>
          <p:cNvPr id="17" name="Picture Placeholder 16" descr="A picture containing outdoor, building, plant, arch&#10;&#10;Description automatically generated">
            <a:extLst>
              <a:ext uri="{FF2B5EF4-FFF2-40B4-BE49-F238E27FC236}">
                <a16:creationId xmlns:a16="http://schemas.microsoft.com/office/drawing/2014/main" id="{D6F3E6B0-F0BB-2F43-8A6E-D974C9D2387D}"/>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3972" t="18308" r="72966" b="30059"/>
          <a:stretch/>
        </p:blipFill>
        <p:spPr>
          <a:xfrm>
            <a:off x="8953200" y="500514"/>
            <a:ext cx="2736000" cy="4080581"/>
          </a:xfrm>
        </p:spPr>
      </p:pic>
    </p:spTree>
    <p:extLst>
      <p:ext uri="{BB962C8B-B14F-4D97-AF65-F5344CB8AC3E}">
        <p14:creationId xmlns:p14="http://schemas.microsoft.com/office/powerpoint/2010/main" val="3688868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p:txBody>
          <a:bodyPr/>
          <a:lstStyle/>
          <a:p>
            <a:r>
              <a:rPr lang="en-GB" dirty="0"/>
              <a:t>Page title style here</a:t>
            </a:r>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p:txBody>
          <a:bodyPr/>
          <a:lstStyle/>
          <a:p>
            <a:fld id="{78380627-0BEC-154C-BE62-D89B5A078D29}" type="datetime1">
              <a:rPr lang="en-GB" smtClean="0"/>
              <a:pPr/>
              <a:t>20/06/2022</a:t>
            </a:fld>
            <a:endParaRPr lang="en-GB" dirty="0"/>
          </a:p>
        </p:txBody>
      </p:sp>
      <p:sp>
        <p:nvSpPr>
          <p:cNvPr id="4" name="Footer Placeholder 3">
            <a:extLst>
              <a:ext uri="{FF2B5EF4-FFF2-40B4-BE49-F238E27FC236}">
                <a16:creationId xmlns:a16="http://schemas.microsoft.com/office/drawing/2014/main" id="{7C3E3D80-A662-7144-BE6A-44BE28D3B115}"/>
              </a:ext>
            </a:extLst>
          </p:cNvPr>
          <p:cNvSpPr>
            <a:spLocks noGrp="1"/>
          </p:cNvSpPr>
          <p:nvPr>
            <p:ph type="ftr" sz="quarter" idx="11"/>
          </p:nvPr>
        </p:nvSpPr>
        <p:spPr/>
        <p:txBody>
          <a:bodyPr/>
          <a:lstStyle/>
          <a:p>
            <a:r>
              <a:rPr lang="en-GB" dirty="0"/>
              <a:t>Document or Section title</a:t>
            </a:r>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p:txBody>
          <a:bodyPr/>
          <a:lstStyle/>
          <a:p>
            <a:fld id="{EB8C62B3-3F71-4280-9A2B-BD2CB7A6E00F}" type="slidenum">
              <a:rPr lang="en-GB" dirty="0" smtClean="0"/>
              <a:pPr/>
              <a:t>21</a:t>
            </a:fld>
            <a:r>
              <a:rPr lang="en-GB" dirty="0"/>
              <a:t> |</a:t>
            </a:r>
          </a:p>
        </p:txBody>
      </p:sp>
      <p:sp>
        <p:nvSpPr>
          <p:cNvPr id="6" name="Text Placeholder 5">
            <a:extLst>
              <a:ext uri="{FF2B5EF4-FFF2-40B4-BE49-F238E27FC236}">
                <a16:creationId xmlns:a16="http://schemas.microsoft.com/office/drawing/2014/main" id="{5B72FB43-C3B7-724B-8796-EB78B7C9AEAE}"/>
              </a:ext>
            </a:extLst>
          </p:cNvPr>
          <p:cNvSpPr>
            <a:spLocks noGrp="1"/>
          </p:cNvSpPr>
          <p:nvPr>
            <p:ph type="body" sz="quarter" idx="13"/>
          </p:nvPr>
        </p:nvSpPr>
        <p:spPr/>
        <p:txBody>
          <a:bodyPr>
            <a:normAutofit/>
          </a:bodyPr>
          <a:lstStyle/>
          <a:p>
            <a:r>
              <a:rPr lang="en-GB" dirty="0"/>
              <a:t>PowerPoint presentation body copy style goes here sit </a:t>
            </a:r>
            <a:r>
              <a:rPr lang="en-GB" dirty="0" err="1"/>
              <a:t>amet</a:t>
            </a:r>
            <a:endParaRPr lang="en-GB" dirty="0"/>
          </a:p>
          <a:p>
            <a:pPr lvl="1"/>
            <a:r>
              <a:rPr lang="en-GB" dirty="0" err="1"/>
              <a:t>enim</a:t>
            </a:r>
            <a:r>
              <a:rPr lang="en-GB" dirty="0"/>
              <a:t> sit </a:t>
            </a:r>
            <a:r>
              <a:rPr lang="en-GB" dirty="0" err="1"/>
              <a:t>amet</a:t>
            </a:r>
            <a:r>
              <a:rPr lang="en-GB" dirty="0"/>
              <a:t> </a:t>
            </a:r>
            <a:r>
              <a:rPr lang="en-GB" dirty="0" err="1"/>
              <a:t>venenatis</a:t>
            </a:r>
            <a:endParaRPr lang="en-GB" dirty="0"/>
          </a:p>
          <a:p>
            <a:r>
              <a:rPr lang="en-GB" dirty="0"/>
              <a:t>Massa vitae </a:t>
            </a:r>
            <a:r>
              <a:rPr lang="en-GB" dirty="0" err="1"/>
              <a:t>tortor</a:t>
            </a:r>
            <a:r>
              <a:rPr lang="en-GB" dirty="0"/>
              <a:t> </a:t>
            </a:r>
            <a:r>
              <a:rPr lang="en-GB" dirty="0" err="1"/>
              <a:t>condimentum</a:t>
            </a:r>
            <a:r>
              <a:rPr lang="en-GB" dirty="0"/>
              <a:t> lacinia </a:t>
            </a:r>
            <a:r>
              <a:rPr lang="en-GB" dirty="0" err="1"/>
              <a:t>quis</a:t>
            </a:r>
            <a:r>
              <a:rPr lang="en-GB" dirty="0"/>
              <a:t>. </a:t>
            </a:r>
            <a:r>
              <a:rPr lang="en-GB" dirty="0" err="1"/>
              <a:t>Orci</a:t>
            </a:r>
            <a:r>
              <a:rPr lang="en-GB" dirty="0"/>
              <a:t> </a:t>
            </a:r>
            <a:r>
              <a:rPr lang="en-GB" dirty="0" err="1"/>
              <a:t>nulla</a:t>
            </a:r>
            <a:r>
              <a:rPr lang="en-GB" dirty="0"/>
              <a:t> </a:t>
            </a:r>
            <a:r>
              <a:rPr lang="en-GB" dirty="0" err="1"/>
              <a:t>pellen</a:t>
            </a:r>
            <a:r>
              <a:rPr lang="en-GB" dirty="0"/>
              <a:t> </a:t>
            </a:r>
          </a:p>
          <a:p>
            <a:pPr lvl="1"/>
            <a:r>
              <a:rPr lang="en-GB" dirty="0" err="1"/>
              <a:t>enim</a:t>
            </a:r>
            <a:r>
              <a:rPr lang="en-GB" dirty="0"/>
              <a:t> sit </a:t>
            </a:r>
            <a:r>
              <a:rPr lang="en-GB" dirty="0" err="1"/>
              <a:t>amet</a:t>
            </a:r>
            <a:r>
              <a:rPr lang="en-GB" dirty="0"/>
              <a:t> </a:t>
            </a:r>
            <a:r>
              <a:rPr lang="en-GB" dirty="0" err="1"/>
              <a:t>venenatis</a:t>
            </a:r>
            <a:endParaRPr lang="en-GB" dirty="0"/>
          </a:p>
          <a:p>
            <a:r>
              <a:rPr lang="en-GB" dirty="0" err="1"/>
              <a:t>Tesque</a:t>
            </a:r>
            <a:r>
              <a:rPr lang="en-GB" dirty="0"/>
              <a:t> </a:t>
            </a:r>
            <a:r>
              <a:rPr lang="en-GB" dirty="0" err="1"/>
              <a:t>dignissim</a:t>
            </a:r>
            <a:r>
              <a:rPr lang="en-GB" dirty="0"/>
              <a:t> </a:t>
            </a:r>
            <a:r>
              <a:rPr lang="en-GB" dirty="0" err="1"/>
              <a:t>enim</a:t>
            </a:r>
            <a:r>
              <a:rPr lang="en-GB" dirty="0"/>
              <a:t> sit </a:t>
            </a:r>
            <a:r>
              <a:rPr lang="en-GB" dirty="0" err="1"/>
              <a:t>amet</a:t>
            </a:r>
            <a:r>
              <a:rPr lang="en-GB" dirty="0"/>
              <a:t> </a:t>
            </a:r>
            <a:r>
              <a:rPr lang="en-GB" dirty="0" err="1"/>
              <a:t>venenatis</a:t>
            </a:r>
            <a:r>
              <a:rPr lang="en-GB" dirty="0"/>
              <a:t> </a:t>
            </a:r>
            <a:r>
              <a:rPr lang="en-GB" dirty="0" err="1"/>
              <a:t>necusis</a:t>
            </a:r>
            <a:r>
              <a:rPr lang="en-GB" dirty="0"/>
              <a:t> </a:t>
            </a:r>
            <a:r>
              <a:rPr lang="en-GB" dirty="0" err="1"/>
              <a:t>tincidunt</a:t>
            </a:r>
            <a:endParaRPr lang="en-GB" dirty="0"/>
          </a:p>
          <a:p>
            <a:pPr lvl="1"/>
            <a:r>
              <a:rPr lang="en-GB" dirty="0" err="1"/>
              <a:t>enim</a:t>
            </a:r>
            <a:r>
              <a:rPr lang="en-GB" dirty="0"/>
              <a:t> sit </a:t>
            </a:r>
            <a:r>
              <a:rPr lang="en-GB" dirty="0" err="1"/>
              <a:t>amet</a:t>
            </a:r>
            <a:r>
              <a:rPr lang="en-GB" dirty="0"/>
              <a:t> </a:t>
            </a:r>
            <a:r>
              <a:rPr lang="en-GB" dirty="0" err="1"/>
              <a:t>venenatis</a:t>
            </a:r>
            <a:endParaRPr lang="en-GB" dirty="0"/>
          </a:p>
        </p:txBody>
      </p:sp>
      <p:sp>
        <p:nvSpPr>
          <p:cNvPr id="8" name="Text Placeholder 7">
            <a:extLst>
              <a:ext uri="{FF2B5EF4-FFF2-40B4-BE49-F238E27FC236}">
                <a16:creationId xmlns:a16="http://schemas.microsoft.com/office/drawing/2014/main" id="{C7BFA004-7B5F-4A42-9F3C-9EFDFF18BE1A}"/>
              </a:ext>
            </a:extLst>
          </p:cNvPr>
          <p:cNvSpPr>
            <a:spLocks noGrp="1"/>
          </p:cNvSpPr>
          <p:nvPr>
            <p:ph type="body" sz="quarter" idx="15"/>
          </p:nvPr>
        </p:nvSpPr>
        <p:spPr/>
        <p:txBody>
          <a:bodyPr/>
          <a:lstStyle/>
          <a:p>
            <a:r>
              <a:rPr lang="en-GB" dirty="0"/>
              <a:t>Page subtitle style here</a:t>
            </a:r>
          </a:p>
        </p:txBody>
      </p:sp>
      <p:graphicFrame>
        <p:nvGraphicFramePr>
          <p:cNvPr id="9" name="Chart Placeholder 8">
            <a:extLst>
              <a:ext uri="{FF2B5EF4-FFF2-40B4-BE49-F238E27FC236}">
                <a16:creationId xmlns:a16="http://schemas.microsoft.com/office/drawing/2014/main" id="{84064677-597F-5F4C-B95E-9B38A802DE59}"/>
              </a:ext>
            </a:extLst>
          </p:cNvPr>
          <p:cNvGraphicFramePr>
            <a:graphicFrameLocks noGrp="1"/>
          </p:cNvGraphicFramePr>
          <p:nvPr>
            <p:ph type="chart" sz="quarter" idx="16"/>
            <p:extLst>
              <p:ext uri="{D42A27DB-BD31-4B8C-83A1-F6EECF244321}">
                <p14:modId xmlns:p14="http://schemas.microsoft.com/office/powerpoint/2010/main" val="3627820418"/>
              </p:ext>
            </p:extLst>
          </p:nvPr>
        </p:nvGraphicFramePr>
        <p:xfrm>
          <a:off x="5905601" y="574675"/>
          <a:ext cx="5770462" cy="5113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598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p:txBody>
          <a:bodyPr/>
          <a:lstStyle/>
          <a:p>
            <a:r>
              <a:rPr lang="en-GB" dirty="0"/>
              <a:t>Page title style here</a:t>
            </a:r>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p:txBody>
          <a:bodyPr/>
          <a:lstStyle/>
          <a:p>
            <a:fld id="{78380627-0BEC-154C-BE62-D89B5A078D29}" type="datetime1">
              <a:rPr lang="en-GB" smtClean="0"/>
              <a:pPr/>
              <a:t>20/06/2022</a:t>
            </a:fld>
            <a:endParaRPr lang="en-GB" dirty="0"/>
          </a:p>
        </p:txBody>
      </p:sp>
      <p:sp>
        <p:nvSpPr>
          <p:cNvPr id="4" name="Footer Placeholder 3">
            <a:extLst>
              <a:ext uri="{FF2B5EF4-FFF2-40B4-BE49-F238E27FC236}">
                <a16:creationId xmlns:a16="http://schemas.microsoft.com/office/drawing/2014/main" id="{7C3E3D80-A662-7144-BE6A-44BE28D3B115}"/>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p:txBody>
          <a:bodyPr/>
          <a:lstStyle/>
          <a:p>
            <a:fld id="{EB8C62B3-3F71-4280-9A2B-BD2CB7A6E00F}" type="slidenum">
              <a:rPr lang="en-GB" smtClean="0"/>
              <a:pPr/>
              <a:t>22</a:t>
            </a:fld>
            <a:r>
              <a:rPr lang="en-GB"/>
              <a:t> |</a:t>
            </a:r>
            <a:endParaRPr lang="en-GB" dirty="0"/>
          </a:p>
        </p:txBody>
      </p:sp>
      <p:sp>
        <p:nvSpPr>
          <p:cNvPr id="8" name="Text Placeholder 7">
            <a:extLst>
              <a:ext uri="{FF2B5EF4-FFF2-40B4-BE49-F238E27FC236}">
                <a16:creationId xmlns:a16="http://schemas.microsoft.com/office/drawing/2014/main" id="{C7BFA004-7B5F-4A42-9F3C-9EFDFF18BE1A}"/>
              </a:ext>
            </a:extLst>
          </p:cNvPr>
          <p:cNvSpPr>
            <a:spLocks noGrp="1"/>
          </p:cNvSpPr>
          <p:nvPr>
            <p:ph type="body" sz="quarter" idx="15"/>
          </p:nvPr>
        </p:nvSpPr>
        <p:spPr/>
        <p:txBody>
          <a:bodyPr/>
          <a:lstStyle/>
          <a:p>
            <a:r>
              <a:rPr lang="en-GB" dirty="0"/>
              <a:t>Page subtitle style here</a:t>
            </a:r>
          </a:p>
        </p:txBody>
      </p:sp>
      <p:graphicFrame>
        <p:nvGraphicFramePr>
          <p:cNvPr id="9" name="Chart Placeholder 8">
            <a:extLst>
              <a:ext uri="{FF2B5EF4-FFF2-40B4-BE49-F238E27FC236}">
                <a16:creationId xmlns:a16="http://schemas.microsoft.com/office/drawing/2014/main" id="{84064677-597F-5F4C-B95E-9B38A802DE59}"/>
              </a:ext>
            </a:extLst>
          </p:cNvPr>
          <p:cNvGraphicFramePr>
            <a:graphicFrameLocks noGrp="1"/>
          </p:cNvGraphicFramePr>
          <p:nvPr>
            <p:ph type="chart" sz="quarter" idx="16"/>
            <p:extLst>
              <p:ext uri="{D42A27DB-BD31-4B8C-83A1-F6EECF244321}">
                <p14:modId xmlns:p14="http://schemas.microsoft.com/office/powerpoint/2010/main" val="944942479"/>
              </p:ext>
            </p:extLst>
          </p:nvPr>
        </p:nvGraphicFramePr>
        <p:xfrm>
          <a:off x="646922" y="2225167"/>
          <a:ext cx="3646502" cy="32159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Placeholder 8">
            <a:extLst>
              <a:ext uri="{FF2B5EF4-FFF2-40B4-BE49-F238E27FC236}">
                <a16:creationId xmlns:a16="http://schemas.microsoft.com/office/drawing/2014/main" id="{A7D33402-9F3C-644B-BE9F-F7EFAFFDDC5E}"/>
              </a:ext>
            </a:extLst>
          </p:cNvPr>
          <p:cNvGraphicFramePr>
            <a:graphicFrameLocks/>
          </p:cNvGraphicFramePr>
          <p:nvPr>
            <p:extLst>
              <p:ext uri="{D42A27DB-BD31-4B8C-83A1-F6EECF244321}">
                <p14:modId xmlns:p14="http://schemas.microsoft.com/office/powerpoint/2010/main" val="2643699850"/>
              </p:ext>
            </p:extLst>
          </p:nvPr>
        </p:nvGraphicFramePr>
        <p:xfrm>
          <a:off x="4180113" y="2225167"/>
          <a:ext cx="3646502" cy="32159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Placeholder 8">
            <a:extLst>
              <a:ext uri="{FF2B5EF4-FFF2-40B4-BE49-F238E27FC236}">
                <a16:creationId xmlns:a16="http://schemas.microsoft.com/office/drawing/2014/main" id="{95213193-D09A-8E4C-8926-CE32C56C7913}"/>
              </a:ext>
            </a:extLst>
          </p:cNvPr>
          <p:cNvGraphicFramePr>
            <a:graphicFrameLocks/>
          </p:cNvGraphicFramePr>
          <p:nvPr>
            <p:extLst>
              <p:ext uri="{D42A27DB-BD31-4B8C-83A1-F6EECF244321}">
                <p14:modId xmlns:p14="http://schemas.microsoft.com/office/powerpoint/2010/main" val="1798669817"/>
              </p:ext>
            </p:extLst>
          </p:nvPr>
        </p:nvGraphicFramePr>
        <p:xfrm>
          <a:off x="7775510" y="2225167"/>
          <a:ext cx="3646502" cy="32159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49417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p:txBody>
          <a:bodyPr/>
          <a:lstStyle/>
          <a:p>
            <a:r>
              <a:rPr lang="en-GB" dirty="0"/>
              <a:t>Page title style here</a:t>
            </a:r>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p:txBody>
          <a:bodyPr/>
          <a:lstStyle/>
          <a:p>
            <a:fld id="{78380627-0BEC-154C-BE62-D89B5A078D29}" type="datetime1">
              <a:rPr lang="en-GB" smtClean="0"/>
              <a:pPr/>
              <a:t>20/06/2022</a:t>
            </a:fld>
            <a:endParaRPr lang="en-GB" dirty="0"/>
          </a:p>
        </p:txBody>
      </p:sp>
      <p:sp>
        <p:nvSpPr>
          <p:cNvPr id="4" name="Footer Placeholder 3">
            <a:extLst>
              <a:ext uri="{FF2B5EF4-FFF2-40B4-BE49-F238E27FC236}">
                <a16:creationId xmlns:a16="http://schemas.microsoft.com/office/drawing/2014/main" id="{7C3E3D80-A662-7144-BE6A-44BE28D3B115}"/>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p:txBody>
          <a:bodyPr/>
          <a:lstStyle/>
          <a:p>
            <a:fld id="{EB8C62B3-3F71-4280-9A2B-BD2CB7A6E00F}" type="slidenum">
              <a:rPr lang="en-GB" smtClean="0"/>
              <a:pPr/>
              <a:t>23</a:t>
            </a:fld>
            <a:r>
              <a:rPr lang="en-GB"/>
              <a:t> |</a:t>
            </a:r>
            <a:endParaRPr lang="en-GB" dirty="0"/>
          </a:p>
        </p:txBody>
      </p:sp>
      <p:sp>
        <p:nvSpPr>
          <p:cNvPr id="6" name="Text Placeholder 5">
            <a:extLst>
              <a:ext uri="{FF2B5EF4-FFF2-40B4-BE49-F238E27FC236}">
                <a16:creationId xmlns:a16="http://schemas.microsoft.com/office/drawing/2014/main" id="{5B72FB43-C3B7-724B-8796-EB78B7C9AEAE}"/>
              </a:ext>
            </a:extLst>
          </p:cNvPr>
          <p:cNvSpPr>
            <a:spLocks noGrp="1"/>
          </p:cNvSpPr>
          <p:nvPr>
            <p:ph type="body" sz="quarter" idx="13"/>
          </p:nvPr>
        </p:nvSpPr>
        <p:spPr/>
        <p:txBody>
          <a:bodyPr>
            <a:normAutofit/>
          </a:bodyPr>
          <a:lstStyle/>
          <a:p>
            <a:r>
              <a:rPr lang="en-GB" dirty="0"/>
              <a:t>PowerPoint presentation body copy style goes here sit </a:t>
            </a:r>
            <a:r>
              <a:rPr lang="en-GB" dirty="0" err="1"/>
              <a:t>amet</a:t>
            </a:r>
            <a:endParaRPr lang="en-GB" dirty="0"/>
          </a:p>
          <a:p>
            <a:pPr lvl="1"/>
            <a:r>
              <a:rPr lang="en-GB" dirty="0" err="1"/>
              <a:t>enim</a:t>
            </a:r>
            <a:r>
              <a:rPr lang="en-GB" dirty="0"/>
              <a:t> sit </a:t>
            </a:r>
            <a:r>
              <a:rPr lang="en-GB" dirty="0" err="1"/>
              <a:t>amet</a:t>
            </a:r>
            <a:r>
              <a:rPr lang="en-GB" dirty="0"/>
              <a:t> </a:t>
            </a:r>
            <a:r>
              <a:rPr lang="en-GB" dirty="0" err="1"/>
              <a:t>venenatis</a:t>
            </a:r>
            <a:endParaRPr lang="en-GB" dirty="0"/>
          </a:p>
          <a:p>
            <a:r>
              <a:rPr lang="en-GB" dirty="0"/>
              <a:t>Massa vitae </a:t>
            </a:r>
            <a:r>
              <a:rPr lang="en-GB" dirty="0" err="1"/>
              <a:t>tortor</a:t>
            </a:r>
            <a:r>
              <a:rPr lang="en-GB" dirty="0"/>
              <a:t> </a:t>
            </a:r>
            <a:r>
              <a:rPr lang="en-GB" dirty="0" err="1"/>
              <a:t>condimentum</a:t>
            </a:r>
            <a:r>
              <a:rPr lang="en-GB" dirty="0"/>
              <a:t> lacinia </a:t>
            </a:r>
            <a:r>
              <a:rPr lang="en-GB" dirty="0" err="1"/>
              <a:t>quis</a:t>
            </a:r>
            <a:r>
              <a:rPr lang="en-GB" dirty="0"/>
              <a:t>. </a:t>
            </a:r>
            <a:r>
              <a:rPr lang="en-GB" dirty="0" err="1"/>
              <a:t>Orci</a:t>
            </a:r>
            <a:r>
              <a:rPr lang="en-GB" dirty="0"/>
              <a:t> </a:t>
            </a:r>
            <a:r>
              <a:rPr lang="en-GB" dirty="0" err="1"/>
              <a:t>nulla</a:t>
            </a:r>
            <a:r>
              <a:rPr lang="en-GB" dirty="0"/>
              <a:t> </a:t>
            </a:r>
            <a:r>
              <a:rPr lang="en-GB" dirty="0" err="1"/>
              <a:t>pellen</a:t>
            </a:r>
            <a:r>
              <a:rPr lang="en-GB" dirty="0"/>
              <a:t> </a:t>
            </a:r>
          </a:p>
          <a:p>
            <a:pPr lvl="1"/>
            <a:r>
              <a:rPr lang="en-GB" dirty="0" err="1"/>
              <a:t>enim</a:t>
            </a:r>
            <a:r>
              <a:rPr lang="en-GB" dirty="0"/>
              <a:t> sit </a:t>
            </a:r>
            <a:r>
              <a:rPr lang="en-GB" dirty="0" err="1"/>
              <a:t>amet</a:t>
            </a:r>
            <a:r>
              <a:rPr lang="en-GB" dirty="0"/>
              <a:t> </a:t>
            </a:r>
            <a:r>
              <a:rPr lang="en-GB" dirty="0" err="1"/>
              <a:t>venenatis</a:t>
            </a:r>
            <a:endParaRPr lang="en-GB" dirty="0"/>
          </a:p>
          <a:p>
            <a:r>
              <a:rPr lang="en-GB" dirty="0" err="1"/>
              <a:t>Tesque</a:t>
            </a:r>
            <a:r>
              <a:rPr lang="en-GB" dirty="0"/>
              <a:t> </a:t>
            </a:r>
            <a:r>
              <a:rPr lang="en-GB" dirty="0" err="1"/>
              <a:t>dignissim</a:t>
            </a:r>
            <a:r>
              <a:rPr lang="en-GB" dirty="0"/>
              <a:t> </a:t>
            </a:r>
            <a:r>
              <a:rPr lang="en-GB" dirty="0" err="1"/>
              <a:t>enim</a:t>
            </a:r>
            <a:r>
              <a:rPr lang="en-GB" dirty="0"/>
              <a:t> sit </a:t>
            </a:r>
            <a:r>
              <a:rPr lang="en-GB" dirty="0" err="1"/>
              <a:t>amet</a:t>
            </a:r>
            <a:r>
              <a:rPr lang="en-GB" dirty="0"/>
              <a:t> </a:t>
            </a:r>
            <a:r>
              <a:rPr lang="en-GB" dirty="0" err="1"/>
              <a:t>venenatis</a:t>
            </a:r>
            <a:r>
              <a:rPr lang="en-GB" dirty="0"/>
              <a:t> </a:t>
            </a:r>
            <a:r>
              <a:rPr lang="en-GB" dirty="0" err="1"/>
              <a:t>necusis</a:t>
            </a:r>
            <a:r>
              <a:rPr lang="en-GB" dirty="0"/>
              <a:t> </a:t>
            </a:r>
            <a:r>
              <a:rPr lang="en-GB" dirty="0" err="1"/>
              <a:t>tincidunt</a:t>
            </a:r>
            <a:endParaRPr lang="en-GB" dirty="0"/>
          </a:p>
          <a:p>
            <a:pPr lvl="1"/>
            <a:r>
              <a:rPr lang="en-GB" dirty="0" err="1"/>
              <a:t>enim</a:t>
            </a:r>
            <a:r>
              <a:rPr lang="en-GB" dirty="0"/>
              <a:t> sit </a:t>
            </a:r>
            <a:r>
              <a:rPr lang="en-GB" dirty="0" err="1"/>
              <a:t>amet</a:t>
            </a:r>
            <a:r>
              <a:rPr lang="en-GB" dirty="0"/>
              <a:t> </a:t>
            </a:r>
            <a:r>
              <a:rPr lang="en-GB" dirty="0" err="1"/>
              <a:t>venenatis</a:t>
            </a:r>
            <a:endParaRPr lang="en-GB" dirty="0"/>
          </a:p>
        </p:txBody>
      </p:sp>
      <p:sp>
        <p:nvSpPr>
          <p:cNvPr id="8" name="Text Placeholder 7">
            <a:extLst>
              <a:ext uri="{FF2B5EF4-FFF2-40B4-BE49-F238E27FC236}">
                <a16:creationId xmlns:a16="http://schemas.microsoft.com/office/drawing/2014/main" id="{C7BFA004-7B5F-4A42-9F3C-9EFDFF18BE1A}"/>
              </a:ext>
            </a:extLst>
          </p:cNvPr>
          <p:cNvSpPr>
            <a:spLocks noGrp="1"/>
          </p:cNvSpPr>
          <p:nvPr>
            <p:ph type="body" sz="quarter" idx="15"/>
          </p:nvPr>
        </p:nvSpPr>
        <p:spPr/>
        <p:txBody>
          <a:bodyPr/>
          <a:lstStyle/>
          <a:p>
            <a:r>
              <a:rPr lang="en-GB" dirty="0"/>
              <a:t>Page subtitle style here</a:t>
            </a:r>
          </a:p>
        </p:txBody>
      </p:sp>
    </p:spTree>
    <p:extLst>
      <p:ext uri="{BB962C8B-B14F-4D97-AF65-F5344CB8AC3E}">
        <p14:creationId xmlns:p14="http://schemas.microsoft.com/office/powerpoint/2010/main" val="2594136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8C1CB-49BC-1544-B810-09BC080DFFF4}"/>
              </a:ext>
            </a:extLst>
          </p:cNvPr>
          <p:cNvSpPr>
            <a:spLocks noGrp="1"/>
          </p:cNvSpPr>
          <p:nvPr>
            <p:ph type="title"/>
          </p:nvPr>
        </p:nvSpPr>
        <p:spPr/>
        <p:txBody>
          <a:bodyPr/>
          <a:lstStyle/>
          <a:p>
            <a:r>
              <a:rPr lang="en-GB" dirty="0"/>
              <a:t>“</a:t>
            </a:r>
            <a:r>
              <a:rPr lang="en-GB" dirty="0" err="1"/>
              <a:t>Odio</a:t>
            </a:r>
            <a:r>
              <a:rPr lang="en-GB" dirty="0"/>
              <a:t> </a:t>
            </a:r>
            <a:r>
              <a:rPr lang="en-GB" dirty="0" err="1"/>
              <a:t>ut</a:t>
            </a:r>
            <a:r>
              <a:rPr lang="en-GB" dirty="0"/>
              <a:t> </a:t>
            </a:r>
            <a:r>
              <a:rPr lang="en-GB" dirty="0" err="1"/>
              <a:t>sem</a:t>
            </a:r>
            <a:r>
              <a:rPr lang="en-GB" dirty="0"/>
              <a:t> </a:t>
            </a:r>
            <a:r>
              <a:rPr lang="en-GB" dirty="0" err="1"/>
              <a:t>nulla</a:t>
            </a:r>
            <a:r>
              <a:rPr lang="en-GB" dirty="0"/>
              <a:t> pharetra diam. </a:t>
            </a:r>
            <a:r>
              <a:rPr lang="en-GB" dirty="0" err="1"/>
              <a:t>Adipiscing</a:t>
            </a:r>
            <a:r>
              <a:rPr lang="en-GB" dirty="0"/>
              <a:t> </a:t>
            </a:r>
            <a:r>
              <a:rPr lang="en-GB" dirty="0" err="1"/>
              <a:t>elit</a:t>
            </a:r>
            <a:r>
              <a:rPr lang="en-GB" dirty="0"/>
              <a:t> </a:t>
            </a:r>
            <a:r>
              <a:rPr lang="en-GB" dirty="0" err="1"/>
              <a:t>pellentesque</a:t>
            </a:r>
            <a:r>
              <a:rPr lang="en-GB" dirty="0"/>
              <a:t> habitant </a:t>
            </a:r>
            <a:r>
              <a:rPr lang="en-GB" dirty="0" err="1"/>
              <a:t>morbi</a:t>
            </a:r>
            <a:r>
              <a:rPr lang="en-GB" dirty="0"/>
              <a:t>.”</a:t>
            </a:r>
          </a:p>
        </p:txBody>
      </p:sp>
      <p:sp>
        <p:nvSpPr>
          <p:cNvPr id="3" name="Date Placeholder 2">
            <a:extLst>
              <a:ext uri="{FF2B5EF4-FFF2-40B4-BE49-F238E27FC236}">
                <a16:creationId xmlns:a16="http://schemas.microsoft.com/office/drawing/2014/main" id="{E4C76E7F-607A-7D40-AE98-C07A2309FF61}"/>
              </a:ext>
            </a:extLst>
          </p:cNvPr>
          <p:cNvSpPr>
            <a:spLocks noGrp="1"/>
          </p:cNvSpPr>
          <p:nvPr>
            <p:ph type="dt" sz="half" idx="10"/>
          </p:nvPr>
        </p:nvSpPr>
        <p:spPr/>
        <p:txBody>
          <a:bodyPr/>
          <a:lstStyle/>
          <a:p>
            <a:fld id="{17B59FC9-153F-8E46-BC0B-4E0DA1DD43F2}" type="datetime1">
              <a:rPr lang="en-GB" smtClean="0"/>
              <a:t>20/06/2022</a:t>
            </a:fld>
            <a:endParaRPr lang="en-GB" dirty="0"/>
          </a:p>
        </p:txBody>
      </p:sp>
      <p:sp>
        <p:nvSpPr>
          <p:cNvPr id="4" name="Footer Placeholder 3">
            <a:extLst>
              <a:ext uri="{FF2B5EF4-FFF2-40B4-BE49-F238E27FC236}">
                <a16:creationId xmlns:a16="http://schemas.microsoft.com/office/drawing/2014/main" id="{96201B45-9B74-0A41-BAB8-55F2213F491F}"/>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ED97D42E-18D1-2D4C-86A9-8CF25C43C8D8}"/>
              </a:ext>
            </a:extLst>
          </p:cNvPr>
          <p:cNvSpPr>
            <a:spLocks noGrp="1"/>
          </p:cNvSpPr>
          <p:nvPr>
            <p:ph type="sldNum" sz="quarter" idx="12"/>
          </p:nvPr>
        </p:nvSpPr>
        <p:spPr/>
        <p:txBody>
          <a:bodyPr/>
          <a:lstStyle/>
          <a:p>
            <a:fld id="{EB8C62B3-3F71-4280-9A2B-BD2CB7A6E00F}" type="slidenum">
              <a:rPr lang="en-GB" smtClean="0"/>
              <a:pPr/>
              <a:t>24</a:t>
            </a:fld>
            <a:r>
              <a:rPr lang="en-GB"/>
              <a:t> |</a:t>
            </a:r>
            <a:endParaRPr lang="en-GB" dirty="0"/>
          </a:p>
        </p:txBody>
      </p:sp>
      <p:sp>
        <p:nvSpPr>
          <p:cNvPr id="6" name="Text Placeholder 5">
            <a:extLst>
              <a:ext uri="{FF2B5EF4-FFF2-40B4-BE49-F238E27FC236}">
                <a16:creationId xmlns:a16="http://schemas.microsoft.com/office/drawing/2014/main" id="{84F65DB4-DC9F-B847-A9BE-C81C7CD5BDB9}"/>
              </a:ext>
            </a:extLst>
          </p:cNvPr>
          <p:cNvSpPr>
            <a:spLocks noGrp="1"/>
          </p:cNvSpPr>
          <p:nvPr>
            <p:ph type="body" sz="quarter" idx="13"/>
          </p:nvPr>
        </p:nvSpPr>
        <p:spPr/>
        <p:txBody>
          <a:bodyPr/>
          <a:lstStyle/>
          <a:p>
            <a:r>
              <a:rPr lang="en-GB" dirty="0"/>
              <a:t>Name Surname</a:t>
            </a:r>
          </a:p>
          <a:p>
            <a:pPr lvl="1"/>
            <a:r>
              <a:rPr lang="en-GB" dirty="0"/>
              <a:t>Job title</a:t>
            </a:r>
          </a:p>
        </p:txBody>
      </p:sp>
    </p:spTree>
    <p:extLst>
      <p:ext uri="{BB962C8B-B14F-4D97-AF65-F5344CB8AC3E}">
        <p14:creationId xmlns:p14="http://schemas.microsoft.com/office/powerpoint/2010/main" val="2078445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9F3A6E-72BB-F340-8E56-3014DDE9C6C1}"/>
              </a:ext>
            </a:extLst>
          </p:cNvPr>
          <p:cNvSpPr/>
          <p:nvPr/>
        </p:nvSpPr>
        <p:spPr>
          <a:xfrm flipH="1">
            <a:off x="6095999" y="0"/>
            <a:ext cx="6095999" cy="6858000"/>
          </a:xfrm>
          <a:prstGeom prst="rect">
            <a:avLst/>
          </a:prstGeom>
          <a:gradFill>
            <a:gsLst>
              <a:gs pos="0">
                <a:schemeClr val="accent2">
                  <a:alpha val="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E4C76E7F-607A-7D40-AE98-C07A2309FF61}"/>
              </a:ext>
            </a:extLst>
          </p:cNvPr>
          <p:cNvSpPr>
            <a:spLocks noGrp="1"/>
          </p:cNvSpPr>
          <p:nvPr>
            <p:ph type="dt" sz="half" idx="10"/>
          </p:nvPr>
        </p:nvSpPr>
        <p:spPr/>
        <p:txBody>
          <a:bodyPr/>
          <a:lstStyle/>
          <a:p>
            <a:fld id="{17B59FC9-153F-8E46-BC0B-4E0DA1DD43F2}" type="datetime1">
              <a:rPr lang="en-GB" smtClean="0"/>
              <a:t>20/06/2022</a:t>
            </a:fld>
            <a:endParaRPr lang="en-GB" dirty="0"/>
          </a:p>
        </p:txBody>
      </p:sp>
      <p:sp>
        <p:nvSpPr>
          <p:cNvPr id="4" name="Footer Placeholder 3">
            <a:extLst>
              <a:ext uri="{FF2B5EF4-FFF2-40B4-BE49-F238E27FC236}">
                <a16:creationId xmlns:a16="http://schemas.microsoft.com/office/drawing/2014/main" id="{96201B45-9B74-0A41-BAB8-55F2213F491F}"/>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ED97D42E-18D1-2D4C-86A9-8CF25C43C8D8}"/>
              </a:ext>
            </a:extLst>
          </p:cNvPr>
          <p:cNvSpPr>
            <a:spLocks noGrp="1"/>
          </p:cNvSpPr>
          <p:nvPr>
            <p:ph type="sldNum" sz="quarter" idx="12"/>
          </p:nvPr>
        </p:nvSpPr>
        <p:spPr/>
        <p:txBody>
          <a:bodyPr/>
          <a:lstStyle/>
          <a:p>
            <a:fld id="{EB8C62B3-3F71-4280-9A2B-BD2CB7A6E00F}" type="slidenum">
              <a:rPr lang="en-GB" smtClean="0"/>
              <a:pPr/>
              <a:t>25</a:t>
            </a:fld>
            <a:r>
              <a:rPr lang="en-GB"/>
              <a:t> |</a:t>
            </a:r>
            <a:endParaRPr lang="en-GB" dirty="0"/>
          </a:p>
        </p:txBody>
      </p:sp>
    </p:spTree>
    <p:extLst>
      <p:ext uri="{BB962C8B-B14F-4D97-AF65-F5344CB8AC3E}">
        <p14:creationId xmlns:p14="http://schemas.microsoft.com/office/powerpoint/2010/main" val="2515870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9F3A6E-72BB-F340-8E56-3014DDE9C6C1}"/>
              </a:ext>
            </a:extLst>
          </p:cNvPr>
          <p:cNvSpPr/>
          <p:nvPr/>
        </p:nvSpPr>
        <p:spPr>
          <a:xfrm flipH="1">
            <a:off x="6095999" y="0"/>
            <a:ext cx="6095999" cy="6858000"/>
          </a:xfrm>
          <a:prstGeom prst="rect">
            <a:avLst/>
          </a:prstGeom>
          <a:gradFill>
            <a:gsLst>
              <a:gs pos="0">
                <a:schemeClr val="accent5">
                  <a:lumMod val="40000"/>
                  <a:lumOff val="60000"/>
                  <a:alpha val="0"/>
                </a:schemeClr>
              </a:gs>
              <a:gs pos="100000">
                <a:schemeClr val="accent5">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E4C76E7F-607A-7D40-AE98-C07A2309FF61}"/>
              </a:ext>
            </a:extLst>
          </p:cNvPr>
          <p:cNvSpPr>
            <a:spLocks noGrp="1"/>
          </p:cNvSpPr>
          <p:nvPr>
            <p:ph type="dt" sz="half" idx="10"/>
          </p:nvPr>
        </p:nvSpPr>
        <p:spPr/>
        <p:txBody>
          <a:bodyPr/>
          <a:lstStyle/>
          <a:p>
            <a:fld id="{17B59FC9-153F-8E46-BC0B-4E0DA1DD43F2}" type="datetime1">
              <a:rPr lang="en-GB" smtClean="0"/>
              <a:t>20/06/2022</a:t>
            </a:fld>
            <a:endParaRPr lang="en-GB" dirty="0"/>
          </a:p>
        </p:txBody>
      </p:sp>
      <p:sp>
        <p:nvSpPr>
          <p:cNvPr id="4" name="Footer Placeholder 3">
            <a:extLst>
              <a:ext uri="{FF2B5EF4-FFF2-40B4-BE49-F238E27FC236}">
                <a16:creationId xmlns:a16="http://schemas.microsoft.com/office/drawing/2014/main" id="{96201B45-9B74-0A41-BAB8-55F2213F491F}"/>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ED97D42E-18D1-2D4C-86A9-8CF25C43C8D8}"/>
              </a:ext>
            </a:extLst>
          </p:cNvPr>
          <p:cNvSpPr>
            <a:spLocks noGrp="1"/>
          </p:cNvSpPr>
          <p:nvPr>
            <p:ph type="sldNum" sz="quarter" idx="12"/>
          </p:nvPr>
        </p:nvSpPr>
        <p:spPr/>
        <p:txBody>
          <a:bodyPr/>
          <a:lstStyle/>
          <a:p>
            <a:fld id="{EB8C62B3-3F71-4280-9A2B-BD2CB7A6E00F}" type="slidenum">
              <a:rPr lang="en-GB" smtClean="0"/>
              <a:pPr/>
              <a:t>26</a:t>
            </a:fld>
            <a:r>
              <a:rPr lang="en-GB"/>
              <a:t> |</a:t>
            </a:r>
            <a:endParaRPr lang="en-GB" dirty="0"/>
          </a:p>
        </p:txBody>
      </p:sp>
    </p:spTree>
    <p:extLst>
      <p:ext uri="{BB962C8B-B14F-4D97-AF65-F5344CB8AC3E}">
        <p14:creationId xmlns:p14="http://schemas.microsoft.com/office/powerpoint/2010/main" val="2620075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9F3A6E-72BB-F340-8E56-3014DDE9C6C1}"/>
              </a:ext>
            </a:extLst>
          </p:cNvPr>
          <p:cNvSpPr/>
          <p:nvPr/>
        </p:nvSpPr>
        <p:spPr>
          <a:xfrm flipH="1">
            <a:off x="6095999" y="0"/>
            <a:ext cx="6095999" cy="6858000"/>
          </a:xfrm>
          <a:prstGeom prst="rect">
            <a:avLst/>
          </a:prstGeom>
          <a:gradFill>
            <a:gsLst>
              <a:gs pos="0">
                <a:schemeClr val="accent3">
                  <a:alpha val="0"/>
                </a:schemeClr>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E4C76E7F-607A-7D40-AE98-C07A2309FF61}"/>
              </a:ext>
            </a:extLst>
          </p:cNvPr>
          <p:cNvSpPr>
            <a:spLocks noGrp="1"/>
          </p:cNvSpPr>
          <p:nvPr>
            <p:ph type="dt" sz="half" idx="10"/>
          </p:nvPr>
        </p:nvSpPr>
        <p:spPr/>
        <p:txBody>
          <a:bodyPr/>
          <a:lstStyle/>
          <a:p>
            <a:fld id="{17B59FC9-153F-8E46-BC0B-4E0DA1DD43F2}" type="datetime1">
              <a:rPr lang="en-GB" smtClean="0"/>
              <a:t>20/06/2022</a:t>
            </a:fld>
            <a:endParaRPr lang="en-GB" dirty="0"/>
          </a:p>
        </p:txBody>
      </p:sp>
      <p:sp>
        <p:nvSpPr>
          <p:cNvPr id="4" name="Footer Placeholder 3">
            <a:extLst>
              <a:ext uri="{FF2B5EF4-FFF2-40B4-BE49-F238E27FC236}">
                <a16:creationId xmlns:a16="http://schemas.microsoft.com/office/drawing/2014/main" id="{96201B45-9B74-0A41-BAB8-55F2213F491F}"/>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ED97D42E-18D1-2D4C-86A9-8CF25C43C8D8}"/>
              </a:ext>
            </a:extLst>
          </p:cNvPr>
          <p:cNvSpPr>
            <a:spLocks noGrp="1"/>
          </p:cNvSpPr>
          <p:nvPr>
            <p:ph type="sldNum" sz="quarter" idx="12"/>
          </p:nvPr>
        </p:nvSpPr>
        <p:spPr/>
        <p:txBody>
          <a:bodyPr/>
          <a:lstStyle/>
          <a:p>
            <a:fld id="{EB8C62B3-3F71-4280-9A2B-BD2CB7A6E00F}" type="slidenum">
              <a:rPr lang="en-GB" dirty="0" smtClean="0"/>
              <a:pPr/>
              <a:t>27</a:t>
            </a:fld>
            <a:r>
              <a:rPr lang="en-GB" dirty="0"/>
              <a:t> |</a:t>
            </a:r>
          </a:p>
        </p:txBody>
      </p:sp>
    </p:spTree>
    <p:extLst>
      <p:ext uri="{BB962C8B-B14F-4D97-AF65-F5344CB8AC3E}">
        <p14:creationId xmlns:p14="http://schemas.microsoft.com/office/powerpoint/2010/main" val="2936118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34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8C1CB-49BC-1544-B810-09BC080DFFF4}"/>
              </a:ext>
            </a:extLst>
          </p:cNvPr>
          <p:cNvSpPr>
            <a:spLocks noGrp="1"/>
          </p:cNvSpPr>
          <p:nvPr>
            <p:ph type="title"/>
          </p:nvPr>
        </p:nvSpPr>
        <p:spPr/>
        <p:txBody>
          <a:bodyPr/>
          <a:lstStyle/>
          <a:p>
            <a:r>
              <a:rPr lang="en-GB" dirty="0"/>
              <a:t>“Odio </a:t>
            </a:r>
            <a:r>
              <a:rPr lang="en-GB" dirty="0" err="1"/>
              <a:t>ut</a:t>
            </a:r>
            <a:r>
              <a:rPr lang="en-GB" dirty="0"/>
              <a:t> </a:t>
            </a:r>
            <a:r>
              <a:rPr lang="en-GB" dirty="0" err="1"/>
              <a:t>sem</a:t>
            </a:r>
            <a:r>
              <a:rPr lang="en-GB" dirty="0"/>
              <a:t> </a:t>
            </a:r>
            <a:r>
              <a:rPr lang="en-GB" dirty="0" err="1"/>
              <a:t>nulla</a:t>
            </a:r>
            <a:r>
              <a:rPr lang="en-GB" dirty="0"/>
              <a:t> pharetra diam. </a:t>
            </a:r>
            <a:r>
              <a:rPr lang="en-GB" dirty="0" err="1"/>
              <a:t>Adipiscing</a:t>
            </a:r>
            <a:r>
              <a:rPr lang="en-GB" dirty="0"/>
              <a:t> </a:t>
            </a:r>
            <a:r>
              <a:rPr lang="en-GB" dirty="0" err="1"/>
              <a:t>elit</a:t>
            </a:r>
            <a:r>
              <a:rPr lang="en-GB" dirty="0"/>
              <a:t> </a:t>
            </a:r>
            <a:r>
              <a:rPr lang="en-GB" dirty="0" err="1"/>
              <a:t>pellentesque</a:t>
            </a:r>
            <a:r>
              <a:rPr lang="en-GB" dirty="0"/>
              <a:t> habitant </a:t>
            </a:r>
            <a:r>
              <a:rPr lang="en-GB" dirty="0" err="1"/>
              <a:t>morbi</a:t>
            </a:r>
            <a:r>
              <a:rPr lang="en-GB" dirty="0"/>
              <a:t>.”</a:t>
            </a:r>
          </a:p>
        </p:txBody>
      </p:sp>
      <p:sp>
        <p:nvSpPr>
          <p:cNvPr id="3" name="Date Placeholder 2">
            <a:extLst>
              <a:ext uri="{FF2B5EF4-FFF2-40B4-BE49-F238E27FC236}">
                <a16:creationId xmlns:a16="http://schemas.microsoft.com/office/drawing/2014/main" id="{E4C76E7F-607A-7D40-AE98-C07A2309FF61}"/>
              </a:ext>
            </a:extLst>
          </p:cNvPr>
          <p:cNvSpPr>
            <a:spLocks noGrp="1"/>
          </p:cNvSpPr>
          <p:nvPr>
            <p:ph type="dt" sz="half" idx="10"/>
          </p:nvPr>
        </p:nvSpPr>
        <p:spPr/>
        <p:txBody>
          <a:bodyPr/>
          <a:lstStyle/>
          <a:p>
            <a:fld id="{17B59FC9-153F-8E46-BC0B-4E0DA1DD43F2}" type="datetime1">
              <a:rPr lang="en-GB" smtClean="0"/>
              <a:t>20/06/2022</a:t>
            </a:fld>
            <a:endParaRPr lang="en-GB" dirty="0"/>
          </a:p>
        </p:txBody>
      </p:sp>
      <p:sp>
        <p:nvSpPr>
          <p:cNvPr id="4" name="Footer Placeholder 3">
            <a:extLst>
              <a:ext uri="{FF2B5EF4-FFF2-40B4-BE49-F238E27FC236}">
                <a16:creationId xmlns:a16="http://schemas.microsoft.com/office/drawing/2014/main" id="{96201B45-9B74-0A41-BAB8-55F2213F491F}"/>
              </a:ext>
            </a:extLst>
          </p:cNvPr>
          <p:cNvSpPr>
            <a:spLocks noGrp="1"/>
          </p:cNvSpPr>
          <p:nvPr>
            <p:ph type="ftr" sz="quarter" idx="11"/>
          </p:nvPr>
        </p:nvSpPr>
        <p:spPr/>
        <p:txBody>
          <a:bodyPr/>
          <a:lstStyle/>
          <a:p>
            <a:r>
              <a:rPr lang="en-GB" dirty="0"/>
              <a:t>Document or Section title</a:t>
            </a:r>
          </a:p>
        </p:txBody>
      </p:sp>
      <p:sp>
        <p:nvSpPr>
          <p:cNvPr id="5" name="Slide Number Placeholder 4">
            <a:extLst>
              <a:ext uri="{FF2B5EF4-FFF2-40B4-BE49-F238E27FC236}">
                <a16:creationId xmlns:a16="http://schemas.microsoft.com/office/drawing/2014/main" id="{ED97D42E-18D1-2D4C-86A9-8CF25C43C8D8}"/>
              </a:ext>
            </a:extLst>
          </p:cNvPr>
          <p:cNvSpPr>
            <a:spLocks noGrp="1"/>
          </p:cNvSpPr>
          <p:nvPr>
            <p:ph type="sldNum" sz="quarter" idx="12"/>
          </p:nvPr>
        </p:nvSpPr>
        <p:spPr/>
        <p:txBody>
          <a:bodyPr/>
          <a:lstStyle/>
          <a:p>
            <a:fld id="{EB8C62B3-3F71-4280-9A2B-BD2CB7A6E00F}" type="slidenum">
              <a:rPr lang="en-GB" dirty="0" smtClean="0"/>
              <a:pPr/>
              <a:t>28</a:t>
            </a:fld>
            <a:r>
              <a:rPr lang="en-GB" dirty="0"/>
              <a:t> |</a:t>
            </a:r>
          </a:p>
        </p:txBody>
      </p:sp>
      <p:sp>
        <p:nvSpPr>
          <p:cNvPr id="6" name="Text Placeholder 5">
            <a:extLst>
              <a:ext uri="{FF2B5EF4-FFF2-40B4-BE49-F238E27FC236}">
                <a16:creationId xmlns:a16="http://schemas.microsoft.com/office/drawing/2014/main" id="{84F65DB4-DC9F-B847-A9BE-C81C7CD5BDB9}"/>
              </a:ext>
            </a:extLst>
          </p:cNvPr>
          <p:cNvSpPr>
            <a:spLocks noGrp="1"/>
          </p:cNvSpPr>
          <p:nvPr>
            <p:ph type="body" sz="quarter" idx="13"/>
          </p:nvPr>
        </p:nvSpPr>
        <p:spPr>
          <a:xfrm>
            <a:off x="4560629" y="5405707"/>
            <a:ext cx="5400000" cy="971621"/>
          </a:xfrm>
        </p:spPr>
        <p:txBody>
          <a:bodyPr/>
          <a:lstStyle/>
          <a:p>
            <a:r>
              <a:rPr lang="en-GB" dirty="0"/>
              <a:t>Name Surname</a:t>
            </a:r>
          </a:p>
          <a:p>
            <a:pPr lvl="1"/>
            <a:r>
              <a:rPr lang="en-GB" dirty="0"/>
              <a:t>Job title</a:t>
            </a:r>
          </a:p>
        </p:txBody>
      </p:sp>
    </p:spTree>
    <p:extLst>
      <p:ext uri="{BB962C8B-B14F-4D97-AF65-F5344CB8AC3E}">
        <p14:creationId xmlns:p14="http://schemas.microsoft.com/office/powerpoint/2010/main" val="3664101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D2B6A-063C-F84D-8872-A8A906ADE1DB}"/>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556AF788-6CD8-004F-9F4F-E96D25874F2E}"/>
              </a:ext>
            </a:extLst>
          </p:cNvPr>
          <p:cNvSpPr>
            <a:spLocks noGrp="1"/>
          </p:cNvSpPr>
          <p:nvPr>
            <p:ph type="dt" sz="half" idx="10"/>
          </p:nvPr>
        </p:nvSpPr>
        <p:spPr/>
        <p:txBody>
          <a:bodyPr/>
          <a:lstStyle/>
          <a:p>
            <a:fld id="{960AB3EE-042F-0B41-839E-894093CD0743}" type="datetime1">
              <a:rPr lang="en-GB" smtClean="0"/>
              <a:t>20/06/2022</a:t>
            </a:fld>
            <a:endParaRPr lang="en-GB" dirty="0"/>
          </a:p>
        </p:txBody>
      </p:sp>
      <p:sp>
        <p:nvSpPr>
          <p:cNvPr id="4" name="Footer Placeholder 3">
            <a:extLst>
              <a:ext uri="{FF2B5EF4-FFF2-40B4-BE49-F238E27FC236}">
                <a16:creationId xmlns:a16="http://schemas.microsoft.com/office/drawing/2014/main" id="{7C837ECB-6E03-FF45-823E-4984EB9DA865}"/>
              </a:ext>
            </a:extLst>
          </p:cNvPr>
          <p:cNvSpPr>
            <a:spLocks noGrp="1"/>
          </p:cNvSpPr>
          <p:nvPr>
            <p:ph type="ftr" sz="quarter" idx="11"/>
          </p:nvPr>
        </p:nvSpPr>
        <p:spPr/>
        <p:txBody>
          <a:bodyPr/>
          <a:lstStyle/>
          <a:p>
            <a:r>
              <a:rPr lang="en-GB" dirty="0"/>
              <a:t>Document or Section title</a:t>
            </a:r>
          </a:p>
        </p:txBody>
      </p:sp>
      <p:sp>
        <p:nvSpPr>
          <p:cNvPr id="5" name="Slide Number Placeholder 4">
            <a:extLst>
              <a:ext uri="{FF2B5EF4-FFF2-40B4-BE49-F238E27FC236}">
                <a16:creationId xmlns:a16="http://schemas.microsoft.com/office/drawing/2014/main" id="{72E975E7-53C7-954E-94EC-2DA378BF8AAE}"/>
              </a:ext>
            </a:extLst>
          </p:cNvPr>
          <p:cNvSpPr>
            <a:spLocks noGrp="1"/>
          </p:cNvSpPr>
          <p:nvPr>
            <p:ph type="sldNum" sz="quarter" idx="12"/>
          </p:nvPr>
        </p:nvSpPr>
        <p:spPr/>
        <p:txBody>
          <a:bodyPr/>
          <a:lstStyle/>
          <a:p>
            <a:fld id="{EB8C62B3-3F71-4280-9A2B-BD2CB7A6E00F}" type="slidenum">
              <a:rPr lang="en-GB" dirty="0" smtClean="0"/>
              <a:pPr/>
              <a:t>29</a:t>
            </a:fld>
            <a:r>
              <a:rPr lang="en-GB" dirty="0"/>
              <a:t> |</a:t>
            </a:r>
          </a:p>
        </p:txBody>
      </p:sp>
      <p:sp>
        <p:nvSpPr>
          <p:cNvPr id="6" name="Text Placeholder 5">
            <a:extLst>
              <a:ext uri="{FF2B5EF4-FFF2-40B4-BE49-F238E27FC236}">
                <a16:creationId xmlns:a16="http://schemas.microsoft.com/office/drawing/2014/main" id="{89C07E99-77D8-EB4D-92D6-F65981381FBF}"/>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1024132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p:txBody>
          <a:bodyPr/>
          <a:lstStyle/>
          <a:p>
            <a:r>
              <a:rPr lang="en-GB" dirty="0"/>
              <a:t>CIOB Connect</a:t>
            </a:r>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p:txBody>
          <a:bodyPr/>
          <a:lstStyle/>
          <a:p>
            <a:fld id="{78380627-0BEC-154C-BE62-D89B5A078D29}" type="datetime1">
              <a:rPr lang="en-GB" smtClean="0"/>
              <a:t>20/06/2022</a:t>
            </a:fld>
            <a:endParaRPr lang="en-GB" dirty="0"/>
          </a:p>
        </p:txBody>
      </p:sp>
      <p:sp>
        <p:nvSpPr>
          <p:cNvPr id="4" name="Footer Placeholder 3">
            <a:extLst>
              <a:ext uri="{FF2B5EF4-FFF2-40B4-BE49-F238E27FC236}">
                <a16:creationId xmlns:a16="http://schemas.microsoft.com/office/drawing/2014/main" id="{7C3E3D80-A662-7144-BE6A-44BE28D3B115}"/>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p:txBody>
          <a:bodyPr/>
          <a:lstStyle/>
          <a:p>
            <a:fld id="{EB8C62B3-3F71-4280-9A2B-BD2CB7A6E00F}" type="slidenum">
              <a:rPr lang="en-GB" smtClean="0"/>
              <a:pPr/>
              <a:t>3</a:t>
            </a:fld>
            <a:r>
              <a:rPr lang="en-GB"/>
              <a:t> |</a:t>
            </a:r>
            <a:endParaRPr lang="en-GB" dirty="0"/>
          </a:p>
        </p:txBody>
      </p:sp>
      <p:sp>
        <p:nvSpPr>
          <p:cNvPr id="6" name="Text Placeholder 5">
            <a:extLst>
              <a:ext uri="{FF2B5EF4-FFF2-40B4-BE49-F238E27FC236}">
                <a16:creationId xmlns:a16="http://schemas.microsoft.com/office/drawing/2014/main" id="{5B72FB43-C3B7-724B-8796-EB78B7C9AEAE}"/>
              </a:ext>
            </a:extLst>
          </p:cNvPr>
          <p:cNvSpPr>
            <a:spLocks noGrp="1"/>
          </p:cNvSpPr>
          <p:nvPr>
            <p:ph type="body" sz="quarter" idx="13"/>
          </p:nvPr>
        </p:nvSpPr>
        <p:spPr>
          <a:xfrm>
            <a:off x="508394" y="2088000"/>
            <a:ext cx="4968862" cy="3070264"/>
          </a:xfrm>
        </p:spPr>
        <p:txBody>
          <a:bodyPr vert="horz" lIns="0" tIns="0" rIns="0" bIns="0" rtlCol="0" anchor="t">
            <a:spAutoFit/>
          </a:bodyPr>
          <a:lstStyle/>
          <a:p>
            <a:pPr marL="0" lvl="1" indent="0">
              <a:buNone/>
            </a:pPr>
            <a:r>
              <a:rPr lang="en-GB" dirty="0"/>
              <a:t>Launched in July 2021 with the goals of improving connectivity between CIOB products and services whilst adding value to members and driving young people to the CIOB. </a:t>
            </a:r>
            <a:endParaRPr lang="en-GB" dirty="0">
              <a:ea typeface="Inter Light"/>
              <a:cs typeface="Inter Light"/>
            </a:endParaRPr>
          </a:p>
          <a:p>
            <a:pPr marL="0" lvl="1" indent="0">
              <a:buNone/>
            </a:pPr>
            <a:endParaRPr lang="en-GB" dirty="0"/>
          </a:p>
          <a:p>
            <a:pPr marL="0" lvl="1" indent="0">
              <a:buNone/>
            </a:pPr>
            <a:r>
              <a:rPr lang="en-GB" dirty="0"/>
              <a:t>The mobile application is a platform as a service (PaaS) solution developed using </a:t>
            </a:r>
            <a:r>
              <a:rPr lang="en-GB" dirty="0" err="1"/>
              <a:t>MemCloud</a:t>
            </a:r>
            <a:r>
              <a:rPr lang="en-GB" dirty="0"/>
              <a:t> to deliver additional functionality whilst creating a bespoke experience for our members.</a:t>
            </a:r>
          </a:p>
        </p:txBody>
      </p:sp>
      <p:sp>
        <p:nvSpPr>
          <p:cNvPr id="8" name="Text Placeholder 7">
            <a:extLst>
              <a:ext uri="{FF2B5EF4-FFF2-40B4-BE49-F238E27FC236}">
                <a16:creationId xmlns:a16="http://schemas.microsoft.com/office/drawing/2014/main" id="{C7BFA004-7B5F-4A42-9F3C-9EFDFF18BE1A}"/>
              </a:ext>
            </a:extLst>
          </p:cNvPr>
          <p:cNvSpPr>
            <a:spLocks noGrp="1"/>
          </p:cNvSpPr>
          <p:nvPr>
            <p:ph type="body" sz="quarter" idx="15"/>
          </p:nvPr>
        </p:nvSpPr>
        <p:spPr/>
        <p:txBody>
          <a:bodyPr/>
          <a:lstStyle/>
          <a:p>
            <a:r>
              <a:rPr lang="en-GB" dirty="0"/>
              <a:t>Overview</a:t>
            </a:r>
          </a:p>
        </p:txBody>
      </p:sp>
      <p:pic>
        <p:nvPicPr>
          <p:cNvPr id="9" name="Picture Placeholder 14">
            <a:extLst>
              <a:ext uri="{FF2B5EF4-FFF2-40B4-BE49-F238E27FC236}">
                <a16:creationId xmlns:a16="http://schemas.microsoft.com/office/drawing/2014/main" id="{46944178-2FCA-4AD8-8BC2-D2FFACF4714E}"/>
              </a:ext>
            </a:extLst>
          </p:cNvPr>
          <p:cNvPicPr>
            <a:picLocks noChangeAspect="1"/>
          </p:cNvPicPr>
          <p:nvPr/>
        </p:nvPicPr>
        <p:blipFill rotWithShape="1">
          <a:blip r:embed="rId2">
            <a:extLst>
              <a:ext uri="{28A0092B-C50C-407E-A947-70E740481C1C}">
                <a14:useLocalDpi xmlns:a14="http://schemas.microsoft.com/office/drawing/2010/main" val="0"/>
              </a:ext>
            </a:extLst>
          </a:blip>
          <a:srcRect l="-6309" r="1836"/>
          <a:stretch/>
        </p:blipFill>
        <p:spPr>
          <a:xfrm>
            <a:off x="6284001" y="405645"/>
            <a:ext cx="5552574" cy="5833138"/>
          </a:xfrm>
          <a:prstGeom prst="rect">
            <a:avLst/>
          </a:prstGeom>
        </p:spPr>
      </p:pic>
    </p:spTree>
    <p:extLst>
      <p:ext uri="{BB962C8B-B14F-4D97-AF65-F5344CB8AC3E}">
        <p14:creationId xmlns:p14="http://schemas.microsoft.com/office/powerpoint/2010/main" val="3443072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D5DA2-4E1E-A34D-8ECA-741DDE325441}"/>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E0C095FE-AE32-5742-A5A5-BDDBD9F5DEA5}"/>
              </a:ext>
            </a:extLst>
          </p:cNvPr>
          <p:cNvSpPr>
            <a:spLocks noGrp="1"/>
          </p:cNvSpPr>
          <p:nvPr>
            <p:ph type="body" sz="quarter" idx="13"/>
          </p:nvPr>
        </p:nvSpPr>
        <p:spPr/>
        <p:txBody>
          <a:bodyPr/>
          <a:lstStyle/>
          <a:p>
            <a:endParaRPr lang="en-GB"/>
          </a:p>
        </p:txBody>
      </p:sp>
      <p:sp>
        <p:nvSpPr>
          <p:cNvPr id="4" name="Date Placeholder 3">
            <a:extLst>
              <a:ext uri="{FF2B5EF4-FFF2-40B4-BE49-F238E27FC236}">
                <a16:creationId xmlns:a16="http://schemas.microsoft.com/office/drawing/2014/main" id="{BD6B8295-2D7C-634D-B6F0-4CD916B57435}"/>
              </a:ext>
            </a:extLst>
          </p:cNvPr>
          <p:cNvSpPr>
            <a:spLocks noGrp="1"/>
          </p:cNvSpPr>
          <p:nvPr>
            <p:ph type="dt" sz="half" idx="14"/>
          </p:nvPr>
        </p:nvSpPr>
        <p:spPr/>
        <p:txBody>
          <a:bodyPr/>
          <a:lstStyle/>
          <a:p>
            <a:fld id="{C489C4C4-EED1-EB4D-BD06-1825B3F02781}" type="datetime1">
              <a:rPr lang="en-GB" smtClean="0"/>
              <a:t>20/06/2022</a:t>
            </a:fld>
            <a:endParaRPr lang="en-GB" dirty="0"/>
          </a:p>
        </p:txBody>
      </p:sp>
      <p:sp>
        <p:nvSpPr>
          <p:cNvPr id="5" name="Footer Placeholder 4">
            <a:extLst>
              <a:ext uri="{FF2B5EF4-FFF2-40B4-BE49-F238E27FC236}">
                <a16:creationId xmlns:a16="http://schemas.microsoft.com/office/drawing/2014/main" id="{0ED62634-775D-5F4D-AB0C-1AE2CFB2A025}"/>
              </a:ext>
            </a:extLst>
          </p:cNvPr>
          <p:cNvSpPr>
            <a:spLocks noGrp="1"/>
          </p:cNvSpPr>
          <p:nvPr>
            <p:ph type="ftr" sz="quarter" idx="15"/>
          </p:nvPr>
        </p:nvSpPr>
        <p:spPr/>
        <p:txBody>
          <a:bodyPr/>
          <a:lstStyle/>
          <a:p>
            <a:r>
              <a:rPr lang="en-GB" dirty="0"/>
              <a:t>Document or Section title</a:t>
            </a:r>
          </a:p>
        </p:txBody>
      </p:sp>
      <p:sp>
        <p:nvSpPr>
          <p:cNvPr id="6" name="Slide Number Placeholder 5">
            <a:extLst>
              <a:ext uri="{FF2B5EF4-FFF2-40B4-BE49-F238E27FC236}">
                <a16:creationId xmlns:a16="http://schemas.microsoft.com/office/drawing/2014/main" id="{F244F0F4-E96A-614E-BB00-5D613A38ACE7}"/>
              </a:ext>
            </a:extLst>
          </p:cNvPr>
          <p:cNvSpPr>
            <a:spLocks noGrp="1"/>
          </p:cNvSpPr>
          <p:nvPr>
            <p:ph type="sldNum" sz="quarter" idx="16"/>
          </p:nvPr>
        </p:nvSpPr>
        <p:spPr/>
        <p:txBody>
          <a:bodyPr/>
          <a:lstStyle/>
          <a:p>
            <a:fld id="{EB8C62B3-3F71-4280-9A2B-BD2CB7A6E00F}" type="slidenum">
              <a:rPr lang="en-GB" dirty="0" smtClean="0"/>
              <a:pPr/>
              <a:t>30</a:t>
            </a:fld>
            <a:r>
              <a:rPr lang="en-GB" dirty="0"/>
              <a:t> |</a:t>
            </a:r>
          </a:p>
        </p:txBody>
      </p:sp>
    </p:spTree>
    <p:extLst>
      <p:ext uri="{BB962C8B-B14F-4D97-AF65-F5344CB8AC3E}">
        <p14:creationId xmlns:p14="http://schemas.microsoft.com/office/powerpoint/2010/main" val="245239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p:txBody>
          <a:bodyPr/>
          <a:lstStyle/>
          <a:p>
            <a:r>
              <a:rPr lang="en-GB" dirty="0"/>
              <a:t>Development</a:t>
            </a:r>
            <a:endParaRPr lang="en-US" dirty="0"/>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p:txBody>
          <a:bodyPr/>
          <a:lstStyle/>
          <a:p>
            <a:fld id="{78380627-0BEC-154C-BE62-D89B5A078D29}" type="datetime1">
              <a:rPr lang="en-GB" smtClean="0"/>
              <a:t>20/06/2022</a:t>
            </a:fld>
            <a:endParaRPr lang="en-GB" dirty="0"/>
          </a:p>
        </p:txBody>
      </p:sp>
      <p:sp>
        <p:nvSpPr>
          <p:cNvPr id="4" name="Footer Placeholder 3">
            <a:extLst>
              <a:ext uri="{FF2B5EF4-FFF2-40B4-BE49-F238E27FC236}">
                <a16:creationId xmlns:a16="http://schemas.microsoft.com/office/drawing/2014/main" id="{7C3E3D80-A662-7144-BE6A-44BE28D3B115}"/>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p:txBody>
          <a:bodyPr/>
          <a:lstStyle/>
          <a:p>
            <a:fld id="{EB8C62B3-3F71-4280-9A2B-BD2CB7A6E00F}" type="slidenum">
              <a:rPr lang="en-GB" smtClean="0"/>
              <a:pPr/>
              <a:t>4</a:t>
            </a:fld>
            <a:r>
              <a:rPr lang="en-GB"/>
              <a:t> |</a:t>
            </a:r>
            <a:endParaRPr lang="en-GB" dirty="0"/>
          </a:p>
        </p:txBody>
      </p:sp>
      <p:sp>
        <p:nvSpPr>
          <p:cNvPr id="6" name="Text Placeholder 5">
            <a:extLst>
              <a:ext uri="{FF2B5EF4-FFF2-40B4-BE49-F238E27FC236}">
                <a16:creationId xmlns:a16="http://schemas.microsoft.com/office/drawing/2014/main" id="{5B72FB43-C3B7-724B-8796-EB78B7C9AEAE}"/>
              </a:ext>
            </a:extLst>
          </p:cNvPr>
          <p:cNvSpPr>
            <a:spLocks noGrp="1"/>
          </p:cNvSpPr>
          <p:nvPr>
            <p:ph type="body" sz="quarter" idx="13"/>
          </p:nvPr>
        </p:nvSpPr>
        <p:spPr>
          <a:xfrm>
            <a:off x="508394" y="2088000"/>
            <a:ext cx="4968862" cy="3494739"/>
          </a:xfrm>
        </p:spPr>
        <p:txBody>
          <a:bodyPr vert="horz" lIns="0" tIns="0" rIns="0" bIns="0" rtlCol="0" anchor="t">
            <a:spAutoFit/>
          </a:bodyPr>
          <a:lstStyle/>
          <a:p>
            <a:pPr marL="0" lvl="1" indent="0">
              <a:buNone/>
            </a:pPr>
            <a:r>
              <a:rPr lang="en-GB" dirty="0">
                <a:ea typeface="Inter Light"/>
                <a:cs typeface="Inter Light"/>
              </a:rPr>
              <a:t>A full review of functionality was conducted with members, staff and students including representatives of boards and Novus groups. </a:t>
            </a:r>
          </a:p>
          <a:p>
            <a:pPr marL="0" lvl="1" indent="0">
              <a:buNone/>
            </a:pPr>
            <a:endParaRPr lang="en-GB" dirty="0">
              <a:ea typeface="Inter Light"/>
              <a:cs typeface="Inter Light"/>
            </a:endParaRPr>
          </a:p>
          <a:p>
            <a:pPr marL="0" lvl="1" indent="0">
              <a:buNone/>
            </a:pPr>
            <a:r>
              <a:rPr lang="en-GB" dirty="0">
                <a:ea typeface="Inter Light"/>
                <a:cs typeface="Inter Light"/>
              </a:rPr>
              <a:t>A core set of products was agreed with these groups based on user feedback to select key features over the course of 6 workshops.</a:t>
            </a:r>
          </a:p>
          <a:p>
            <a:pPr marL="0" lvl="1" indent="0">
              <a:buNone/>
            </a:pPr>
            <a:endParaRPr lang="en-GB" dirty="0">
              <a:ea typeface="Inter Light"/>
              <a:cs typeface="Inter Light"/>
            </a:endParaRPr>
          </a:p>
          <a:p>
            <a:pPr marL="0" lvl="1" indent="0">
              <a:buNone/>
            </a:pPr>
            <a:r>
              <a:rPr lang="en-GB" dirty="0">
                <a:ea typeface="Inter Light"/>
                <a:cs typeface="Inter Light"/>
              </a:rPr>
              <a:t>Design and features and product demonstrations were shared throughout over several months.</a:t>
            </a:r>
          </a:p>
        </p:txBody>
      </p:sp>
      <p:sp>
        <p:nvSpPr>
          <p:cNvPr id="8" name="Text Placeholder 7">
            <a:extLst>
              <a:ext uri="{FF2B5EF4-FFF2-40B4-BE49-F238E27FC236}">
                <a16:creationId xmlns:a16="http://schemas.microsoft.com/office/drawing/2014/main" id="{C7BFA004-7B5F-4A42-9F3C-9EFDFF18BE1A}"/>
              </a:ext>
            </a:extLst>
          </p:cNvPr>
          <p:cNvSpPr>
            <a:spLocks noGrp="1"/>
          </p:cNvSpPr>
          <p:nvPr>
            <p:ph type="body" sz="quarter" idx="15"/>
          </p:nvPr>
        </p:nvSpPr>
        <p:spPr/>
        <p:txBody>
          <a:bodyPr/>
          <a:lstStyle/>
          <a:p>
            <a:r>
              <a:rPr lang="en-GB" dirty="0"/>
              <a:t>Overview</a:t>
            </a:r>
          </a:p>
        </p:txBody>
      </p:sp>
      <p:pic>
        <p:nvPicPr>
          <p:cNvPr id="9" name="Picture Placeholder 14" descr="Graphical user interface, application&#10;&#10;Description automatically generated">
            <a:extLst>
              <a:ext uri="{FF2B5EF4-FFF2-40B4-BE49-F238E27FC236}">
                <a16:creationId xmlns:a16="http://schemas.microsoft.com/office/drawing/2014/main" id="{46944178-2FCA-4AD8-8BC2-D2FFACF4714E}"/>
              </a:ext>
            </a:extLst>
          </p:cNvPr>
          <p:cNvPicPr>
            <a:picLocks noChangeAspect="1"/>
          </p:cNvPicPr>
          <p:nvPr/>
        </p:nvPicPr>
        <p:blipFill rotWithShape="1">
          <a:blip r:embed="rId2"/>
          <a:srcRect l="11933" r="11933"/>
          <a:stretch/>
        </p:blipFill>
        <p:spPr>
          <a:xfrm>
            <a:off x="6284001" y="405645"/>
            <a:ext cx="5552574" cy="5833138"/>
          </a:xfrm>
          <a:prstGeom prst="rect">
            <a:avLst/>
          </a:prstGeom>
        </p:spPr>
      </p:pic>
    </p:spTree>
    <p:extLst>
      <p:ext uri="{BB962C8B-B14F-4D97-AF65-F5344CB8AC3E}">
        <p14:creationId xmlns:p14="http://schemas.microsoft.com/office/powerpoint/2010/main" val="109136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p:txBody>
          <a:bodyPr/>
          <a:lstStyle/>
          <a:p>
            <a:r>
              <a:rPr lang="en-GB" dirty="0"/>
              <a:t>Investment</a:t>
            </a:r>
            <a:br>
              <a:rPr lang="en-GB" dirty="0"/>
            </a:br>
            <a:endParaRPr lang="en-GB" dirty="0"/>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p:txBody>
          <a:bodyPr/>
          <a:lstStyle/>
          <a:p>
            <a:fld id="{78380627-0BEC-154C-BE62-D89B5A078D29}" type="datetime1">
              <a:rPr lang="en-GB" smtClean="0"/>
              <a:t>20/06/2022</a:t>
            </a:fld>
            <a:endParaRPr lang="en-GB" dirty="0"/>
          </a:p>
        </p:txBody>
      </p:sp>
      <p:sp>
        <p:nvSpPr>
          <p:cNvPr id="4" name="Footer Placeholder 3">
            <a:extLst>
              <a:ext uri="{FF2B5EF4-FFF2-40B4-BE49-F238E27FC236}">
                <a16:creationId xmlns:a16="http://schemas.microsoft.com/office/drawing/2014/main" id="{7C3E3D80-A662-7144-BE6A-44BE28D3B115}"/>
              </a:ext>
            </a:extLst>
          </p:cNvPr>
          <p:cNvSpPr>
            <a:spLocks noGrp="1"/>
          </p:cNvSpPr>
          <p:nvPr>
            <p:ph type="ftr" sz="quarter" idx="11"/>
          </p:nvPr>
        </p:nvSpPr>
        <p:spPr/>
        <p:txBody>
          <a:bodyPr/>
          <a:lstStyle/>
          <a:p>
            <a:r>
              <a:rPr lang="en-GB"/>
              <a:t>Document or Section title</a:t>
            </a:r>
            <a:endParaRPr lang="en-GB" dirty="0"/>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p:txBody>
          <a:bodyPr/>
          <a:lstStyle/>
          <a:p>
            <a:fld id="{EB8C62B3-3F71-4280-9A2B-BD2CB7A6E00F}" type="slidenum">
              <a:rPr lang="en-GB" smtClean="0"/>
              <a:pPr/>
              <a:t>5</a:t>
            </a:fld>
            <a:r>
              <a:rPr lang="en-GB"/>
              <a:t> |</a:t>
            </a:r>
            <a:endParaRPr lang="en-GB" dirty="0"/>
          </a:p>
        </p:txBody>
      </p:sp>
      <p:sp>
        <p:nvSpPr>
          <p:cNvPr id="6" name="Text Placeholder 5">
            <a:extLst>
              <a:ext uri="{FF2B5EF4-FFF2-40B4-BE49-F238E27FC236}">
                <a16:creationId xmlns:a16="http://schemas.microsoft.com/office/drawing/2014/main" id="{5B72FB43-C3B7-724B-8796-EB78B7C9AEAE}"/>
              </a:ext>
            </a:extLst>
          </p:cNvPr>
          <p:cNvSpPr>
            <a:spLocks noGrp="1"/>
          </p:cNvSpPr>
          <p:nvPr>
            <p:ph type="body" sz="quarter" idx="13"/>
          </p:nvPr>
        </p:nvSpPr>
        <p:spPr>
          <a:xfrm>
            <a:off x="508394" y="1671558"/>
            <a:ext cx="4968862" cy="1653209"/>
          </a:xfrm>
        </p:spPr>
        <p:txBody>
          <a:bodyPr vert="horz" lIns="0" tIns="0" rIns="0" bIns="0" rtlCol="0" anchor="t">
            <a:spAutoFit/>
          </a:bodyPr>
          <a:lstStyle/>
          <a:p>
            <a:pPr marL="0" lvl="1" indent="0">
              <a:buNone/>
            </a:pPr>
            <a:r>
              <a:rPr lang="en-GB" dirty="0">
                <a:ea typeface="Inter Light"/>
                <a:cs typeface="Inter Light"/>
              </a:rPr>
              <a:t>The CIOB Connect App was delivered at a cost of £55,000, this provided:</a:t>
            </a:r>
            <a:endParaRPr lang="en-US" dirty="0"/>
          </a:p>
          <a:p>
            <a:pPr marL="179705" lvl="1" indent="-179705"/>
            <a:r>
              <a:rPr lang="en-GB" dirty="0">
                <a:ea typeface="Inter Light"/>
                <a:cs typeface="Inter Light"/>
              </a:rPr>
              <a:t>Bespoke design and development</a:t>
            </a:r>
          </a:p>
          <a:p>
            <a:pPr marL="179705" lvl="1" indent="-179705"/>
            <a:r>
              <a:rPr lang="en-GB" dirty="0">
                <a:ea typeface="Inter Light"/>
                <a:cs typeface="Inter Light"/>
              </a:rPr>
              <a:t>Integration with magazines and Academy</a:t>
            </a:r>
          </a:p>
          <a:p>
            <a:pPr marL="179705" lvl="1" indent="-179705"/>
            <a:r>
              <a:rPr lang="en-GB" dirty="0">
                <a:ea typeface="Inter Light"/>
                <a:cs typeface="Inter Light"/>
              </a:rPr>
              <a:t>Core functionality from </a:t>
            </a:r>
            <a:r>
              <a:rPr lang="en-GB" dirty="0" err="1">
                <a:ea typeface="Inter Light"/>
                <a:cs typeface="Inter Light"/>
              </a:rPr>
              <a:t>MemCloud</a:t>
            </a:r>
            <a:endParaRPr lang="en-GB" dirty="0">
              <a:ea typeface="Inter Light"/>
              <a:cs typeface="Inter Light"/>
            </a:endParaRPr>
          </a:p>
        </p:txBody>
      </p:sp>
      <p:sp>
        <p:nvSpPr>
          <p:cNvPr id="8" name="Text Placeholder 7">
            <a:extLst>
              <a:ext uri="{FF2B5EF4-FFF2-40B4-BE49-F238E27FC236}">
                <a16:creationId xmlns:a16="http://schemas.microsoft.com/office/drawing/2014/main" id="{C7BFA004-7B5F-4A42-9F3C-9EFDFF18BE1A}"/>
              </a:ext>
            </a:extLst>
          </p:cNvPr>
          <p:cNvSpPr>
            <a:spLocks noGrp="1"/>
          </p:cNvSpPr>
          <p:nvPr>
            <p:ph type="body" sz="quarter" idx="15"/>
          </p:nvPr>
        </p:nvSpPr>
        <p:spPr/>
        <p:txBody>
          <a:bodyPr/>
          <a:lstStyle/>
          <a:p>
            <a:r>
              <a:rPr lang="en-GB" dirty="0"/>
              <a:t>Overview</a:t>
            </a:r>
          </a:p>
        </p:txBody>
      </p:sp>
      <p:pic>
        <p:nvPicPr>
          <p:cNvPr id="9" name="Picture Placeholder 14" descr="Graphical user interface, application&#10;&#10;Description automatically generated">
            <a:extLst>
              <a:ext uri="{FF2B5EF4-FFF2-40B4-BE49-F238E27FC236}">
                <a16:creationId xmlns:a16="http://schemas.microsoft.com/office/drawing/2014/main" id="{46944178-2FCA-4AD8-8BC2-D2FFACF4714E}"/>
              </a:ext>
            </a:extLst>
          </p:cNvPr>
          <p:cNvPicPr>
            <a:picLocks noChangeAspect="1"/>
          </p:cNvPicPr>
          <p:nvPr/>
        </p:nvPicPr>
        <p:blipFill rotWithShape="1">
          <a:blip r:embed="rId2"/>
          <a:srcRect t="141" r="-160" b="-896"/>
          <a:stretch/>
        </p:blipFill>
        <p:spPr>
          <a:xfrm>
            <a:off x="6284001" y="184133"/>
            <a:ext cx="5561446" cy="6340431"/>
          </a:xfrm>
          <a:prstGeom prst="rect">
            <a:avLst/>
          </a:prstGeom>
        </p:spPr>
      </p:pic>
      <p:sp>
        <p:nvSpPr>
          <p:cNvPr id="7" name="Text Placeholder 5">
            <a:extLst>
              <a:ext uri="{FF2B5EF4-FFF2-40B4-BE49-F238E27FC236}">
                <a16:creationId xmlns:a16="http://schemas.microsoft.com/office/drawing/2014/main" id="{D3BA2556-04DB-4A33-92E4-7C8ACB51395D}"/>
              </a:ext>
            </a:extLst>
          </p:cNvPr>
          <p:cNvSpPr txBox="1">
            <a:spLocks/>
          </p:cNvSpPr>
          <p:nvPr/>
        </p:nvSpPr>
        <p:spPr>
          <a:xfrm>
            <a:off x="519027" y="3498586"/>
            <a:ext cx="4968862" cy="2477794"/>
          </a:xfrm>
          <a:prstGeom prst="rect">
            <a:avLst/>
          </a:prstGeom>
        </p:spPr>
        <p:txBody>
          <a:bodyPr vert="horz" lIns="0" tIns="0" rIns="0" bIns="0" rtlCol="0" anchor="t">
            <a:spAutoFit/>
          </a:bodyPr>
          <a:lstStyle>
            <a:lvl1pPr marL="0" indent="0" algn="l" defTabSz="914400" rtl="0" eaLnBrk="1" latinLnBrk="0" hangingPunct="1">
              <a:lnSpc>
                <a:spcPct val="110000"/>
              </a:lnSpc>
              <a:spcBef>
                <a:spcPts val="1000"/>
              </a:spcBef>
              <a:buFont typeface="Montserrat Light" panose="020B0604020202020204" pitchFamily="34" charset="0"/>
              <a:buNone/>
              <a:defRPr sz="1750" b="0" i="0" kern="1200">
                <a:solidFill>
                  <a:schemeClr val="accent1"/>
                </a:solidFill>
                <a:latin typeface="+mn-lt"/>
                <a:ea typeface="Inter Medium" panose="02000603000000020004" pitchFamily="2" charset="0"/>
                <a:cs typeface="Inter Medium" panose="02000603000000020004" pitchFamily="2" charset="0"/>
              </a:defRPr>
            </a:lvl1pPr>
            <a:lvl2pPr marL="18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2pPr>
            <a:lvl3pPr marL="36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3pPr>
            <a:lvl4pPr marL="54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4pPr>
            <a:lvl5pPr marL="72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a:lstStyle>
          <a:p>
            <a:pPr marL="0" lvl="1" indent="0">
              <a:buNone/>
            </a:pPr>
            <a:r>
              <a:rPr lang="en-GB" dirty="0">
                <a:ea typeface="Inter Light"/>
                <a:cs typeface="Inter Light"/>
              </a:rPr>
              <a:t>An ongoing licensing cost is required of £32,000 which includes all core developments and features and product support. </a:t>
            </a:r>
          </a:p>
          <a:p>
            <a:pPr marL="0" lvl="1" indent="0">
              <a:buNone/>
            </a:pPr>
            <a:endParaRPr lang="en-GB" dirty="0">
              <a:ea typeface="Inter Light"/>
              <a:cs typeface="Inter Light"/>
            </a:endParaRPr>
          </a:p>
          <a:p>
            <a:pPr marL="0" lvl="1" indent="0">
              <a:buNone/>
            </a:pPr>
            <a:r>
              <a:rPr lang="en-GB" dirty="0">
                <a:ea typeface="Inter Light"/>
                <a:cs typeface="Inter Light"/>
              </a:rPr>
              <a:t>A further investment of £25,000 has been marked for 2022 to integrate events, members directory and to add further user experience improvements</a:t>
            </a:r>
          </a:p>
        </p:txBody>
      </p:sp>
    </p:spTree>
    <p:extLst>
      <p:ext uri="{BB962C8B-B14F-4D97-AF65-F5344CB8AC3E}">
        <p14:creationId xmlns:p14="http://schemas.microsoft.com/office/powerpoint/2010/main" val="1360195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p:txBody>
          <a:bodyPr/>
          <a:lstStyle/>
          <a:p>
            <a:r>
              <a:rPr lang="en-GB" dirty="0"/>
              <a:t>Timeline</a:t>
            </a:r>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p:txBody>
          <a:bodyPr/>
          <a:lstStyle/>
          <a:p>
            <a:fld id="{78380627-0BEC-154C-BE62-D89B5A078D29}" type="datetime1">
              <a:rPr lang="en-GB" smtClean="0"/>
              <a:t>20/06/2022</a:t>
            </a:fld>
            <a:endParaRPr lang="en-GB" dirty="0"/>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p:txBody>
          <a:bodyPr/>
          <a:lstStyle/>
          <a:p>
            <a:fld id="{EB8C62B3-3F71-4280-9A2B-BD2CB7A6E00F}" type="slidenum">
              <a:rPr lang="en-GB" smtClean="0"/>
              <a:pPr/>
              <a:t>6</a:t>
            </a:fld>
            <a:r>
              <a:rPr lang="en-GB"/>
              <a:t> |</a:t>
            </a:r>
            <a:endParaRPr lang="en-GB" dirty="0"/>
          </a:p>
        </p:txBody>
      </p:sp>
      <p:graphicFrame>
        <p:nvGraphicFramePr>
          <p:cNvPr id="52" name="Diagram 52">
            <a:extLst>
              <a:ext uri="{FF2B5EF4-FFF2-40B4-BE49-F238E27FC236}">
                <a16:creationId xmlns:a16="http://schemas.microsoft.com/office/drawing/2014/main" id="{8E58A2E5-EDA0-4F57-91F7-9899F7ED27A9}"/>
              </a:ext>
            </a:extLst>
          </p:cNvPr>
          <p:cNvGraphicFramePr/>
          <p:nvPr>
            <p:extLst>
              <p:ext uri="{D42A27DB-BD31-4B8C-83A1-F6EECF244321}">
                <p14:modId xmlns:p14="http://schemas.microsoft.com/office/powerpoint/2010/main" val="1265505232"/>
              </p:ext>
            </p:extLst>
          </p:nvPr>
        </p:nvGraphicFramePr>
        <p:xfrm>
          <a:off x="869461" y="1922585"/>
          <a:ext cx="1009161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a:extLst>
              <a:ext uri="{FF2B5EF4-FFF2-40B4-BE49-F238E27FC236}">
                <a16:creationId xmlns:a16="http://schemas.microsoft.com/office/drawing/2014/main" id="{A36A6F12-2FCD-4B58-89EF-81FA5BABBF0F}"/>
              </a:ext>
            </a:extLst>
          </p:cNvPr>
          <p:cNvSpPr>
            <a:spLocks noGrp="1"/>
          </p:cNvSpPr>
          <p:nvPr>
            <p:ph type="body" sz="quarter" idx="15"/>
          </p:nvPr>
        </p:nvSpPr>
        <p:spPr/>
        <p:txBody>
          <a:bodyPr vert="horz" lIns="0" tIns="0" rIns="0" bIns="0" rtlCol="0" anchor="t">
            <a:normAutofit/>
          </a:bodyPr>
          <a:lstStyle/>
          <a:p>
            <a:r>
              <a:rPr lang="en-GB" dirty="0"/>
              <a:t>Overview</a:t>
            </a:r>
          </a:p>
        </p:txBody>
      </p:sp>
    </p:spTree>
    <p:extLst>
      <p:ext uri="{BB962C8B-B14F-4D97-AF65-F5344CB8AC3E}">
        <p14:creationId xmlns:p14="http://schemas.microsoft.com/office/powerpoint/2010/main" val="750117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2966-0B3E-024D-84CA-9E33262F2522}"/>
              </a:ext>
            </a:extLst>
          </p:cNvPr>
          <p:cNvSpPr>
            <a:spLocks noGrp="1"/>
          </p:cNvSpPr>
          <p:nvPr>
            <p:ph type="title"/>
          </p:nvPr>
        </p:nvSpPr>
        <p:spPr/>
        <p:txBody>
          <a:bodyPr/>
          <a:lstStyle/>
          <a:p>
            <a:r>
              <a:rPr lang="en-GB" dirty="0"/>
              <a:t>Installations and Engagement</a:t>
            </a:r>
            <a:endParaRPr lang="en-US" dirty="0"/>
          </a:p>
        </p:txBody>
      </p:sp>
      <p:sp>
        <p:nvSpPr>
          <p:cNvPr id="3" name="Text Placeholder 2">
            <a:extLst>
              <a:ext uri="{FF2B5EF4-FFF2-40B4-BE49-F238E27FC236}">
                <a16:creationId xmlns:a16="http://schemas.microsoft.com/office/drawing/2014/main" id="{F7BF0721-2D87-E849-AAB2-BE34776D0DB6}"/>
              </a:ext>
            </a:extLst>
          </p:cNvPr>
          <p:cNvSpPr>
            <a:spLocks noGrp="1"/>
          </p:cNvSpPr>
          <p:nvPr>
            <p:ph type="body" sz="quarter" idx="13"/>
          </p:nvPr>
        </p:nvSpPr>
        <p:spPr>
          <a:xfrm>
            <a:off x="1308463" y="3176285"/>
            <a:ext cx="9540000" cy="346249"/>
          </a:xfrm>
        </p:spPr>
        <p:txBody>
          <a:bodyPr vert="horz" lIns="0" tIns="0" rIns="0" bIns="0" rtlCol="0" anchor="t">
            <a:spAutoFit/>
          </a:bodyPr>
          <a:lstStyle/>
          <a:p>
            <a:r>
              <a:rPr lang="en-GB" dirty="0"/>
              <a:t>Tracking growth in user numbers</a:t>
            </a:r>
          </a:p>
        </p:txBody>
      </p:sp>
      <p:sp>
        <p:nvSpPr>
          <p:cNvPr id="4" name="Date Placeholder 3">
            <a:extLst>
              <a:ext uri="{FF2B5EF4-FFF2-40B4-BE49-F238E27FC236}">
                <a16:creationId xmlns:a16="http://schemas.microsoft.com/office/drawing/2014/main" id="{0E16C13D-85F0-3940-814C-2F7F14B0B8AF}"/>
              </a:ext>
            </a:extLst>
          </p:cNvPr>
          <p:cNvSpPr>
            <a:spLocks noGrp="1"/>
          </p:cNvSpPr>
          <p:nvPr>
            <p:ph type="dt" sz="half" idx="14"/>
          </p:nvPr>
        </p:nvSpPr>
        <p:spPr/>
        <p:txBody>
          <a:bodyPr/>
          <a:lstStyle/>
          <a:p>
            <a:fld id="{1EE60381-6CB6-4446-B597-947B6E89FFF3}" type="datetime1">
              <a:rPr lang="en-GB" smtClean="0"/>
              <a:t>20/06/2022</a:t>
            </a:fld>
            <a:endParaRPr lang="en-GB" dirty="0"/>
          </a:p>
        </p:txBody>
      </p:sp>
      <p:sp>
        <p:nvSpPr>
          <p:cNvPr id="6" name="Slide Number Placeholder 5">
            <a:extLst>
              <a:ext uri="{FF2B5EF4-FFF2-40B4-BE49-F238E27FC236}">
                <a16:creationId xmlns:a16="http://schemas.microsoft.com/office/drawing/2014/main" id="{FB149665-F6CD-C24C-B18A-5220B52BD0C4}"/>
              </a:ext>
            </a:extLst>
          </p:cNvPr>
          <p:cNvSpPr>
            <a:spLocks noGrp="1"/>
          </p:cNvSpPr>
          <p:nvPr>
            <p:ph type="sldNum" sz="quarter" idx="16"/>
          </p:nvPr>
        </p:nvSpPr>
        <p:spPr/>
        <p:txBody>
          <a:bodyPr/>
          <a:lstStyle/>
          <a:p>
            <a:fld id="{EB8C62B3-3F71-4280-9A2B-BD2CB7A6E00F}" type="slidenum">
              <a:rPr lang="en-GB" smtClean="0"/>
              <a:pPr/>
              <a:t>7</a:t>
            </a:fld>
            <a:r>
              <a:rPr lang="en-GB"/>
              <a:t> |</a:t>
            </a:r>
            <a:endParaRPr lang="en-GB" dirty="0"/>
          </a:p>
        </p:txBody>
      </p:sp>
    </p:spTree>
    <p:extLst>
      <p:ext uri="{BB962C8B-B14F-4D97-AF65-F5344CB8AC3E}">
        <p14:creationId xmlns:p14="http://schemas.microsoft.com/office/powerpoint/2010/main" val="1530858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a:xfrm>
            <a:off x="510795" y="573932"/>
            <a:ext cx="8136000" cy="541946"/>
          </a:xfrm>
        </p:spPr>
        <p:txBody>
          <a:bodyPr/>
          <a:lstStyle/>
          <a:p>
            <a:r>
              <a:rPr lang="en-GB" dirty="0"/>
              <a:t>Overview</a:t>
            </a:r>
            <a:endParaRPr lang="en-US" dirty="0"/>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a:xfrm>
            <a:off x="921600" y="6238783"/>
            <a:ext cx="2743200" cy="365125"/>
          </a:xfrm>
        </p:spPr>
        <p:txBody>
          <a:bodyPr/>
          <a:lstStyle/>
          <a:p>
            <a:fld id="{78380627-0BEC-154C-BE62-D89B5A078D29}" type="datetime1">
              <a:rPr lang="en-GB" smtClean="0"/>
              <a:pPr/>
              <a:t>20/06/2022</a:t>
            </a:fld>
            <a:endParaRPr lang="en-GB" dirty="0"/>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a:xfrm>
            <a:off x="197710" y="6238783"/>
            <a:ext cx="621368" cy="365125"/>
          </a:xfrm>
        </p:spPr>
        <p:txBody>
          <a:bodyPr/>
          <a:lstStyle/>
          <a:p>
            <a:fld id="{EB8C62B3-3F71-4280-9A2B-BD2CB7A6E00F}" type="slidenum">
              <a:rPr lang="en-GB" smtClean="0"/>
              <a:pPr/>
              <a:t>8</a:t>
            </a:fld>
            <a:r>
              <a:rPr lang="en-GB"/>
              <a:t> |</a:t>
            </a:r>
            <a:endParaRPr lang="en-GB" dirty="0"/>
          </a:p>
        </p:txBody>
      </p:sp>
      <p:sp>
        <p:nvSpPr>
          <p:cNvPr id="6" name="Text Placeholder 5">
            <a:extLst>
              <a:ext uri="{FF2B5EF4-FFF2-40B4-BE49-F238E27FC236}">
                <a16:creationId xmlns:a16="http://schemas.microsoft.com/office/drawing/2014/main" id="{5B72FB43-C3B7-724B-8796-EB78B7C9AEAE}"/>
              </a:ext>
            </a:extLst>
          </p:cNvPr>
          <p:cNvSpPr>
            <a:spLocks noGrp="1"/>
          </p:cNvSpPr>
          <p:nvPr>
            <p:ph type="body" sz="quarter" idx="13"/>
          </p:nvPr>
        </p:nvSpPr>
        <p:spPr>
          <a:xfrm>
            <a:off x="508394" y="2088000"/>
            <a:ext cx="5400000" cy="572144"/>
          </a:xfrm>
        </p:spPr>
        <p:txBody>
          <a:bodyPr vert="horz" lIns="0" tIns="0" rIns="0" bIns="0" rtlCol="0" anchor="t">
            <a:spAutoFit/>
          </a:bodyPr>
          <a:lstStyle/>
          <a:p>
            <a:pPr marL="359410" lvl="1" indent="-179705"/>
            <a:r>
              <a:rPr lang="en-GB" dirty="0"/>
              <a:t>A total of 4706 unique installations as of 31 May 2022</a:t>
            </a:r>
            <a:endParaRPr lang="en-GB" dirty="0">
              <a:ea typeface="Inter Light"/>
              <a:cs typeface="Inter Light"/>
            </a:endParaRPr>
          </a:p>
        </p:txBody>
      </p:sp>
      <p:sp>
        <p:nvSpPr>
          <p:cNvPr id="8" name="Text Placeholder 7">
            <a:extLst>
              <a:ext uri="{FF2B5EF4-FFF2-40B4-BE49-F238E27FC236}">
                <a16:creationId xmlns:a16="http://schemas.microsoft.com/office/drawing/2014/main" id="{C7BFA004-7B5F-4A42-9F3C-9EFDFF18BE1A}"/>
              </a:ext>
            </a:extLst>
          </p:cNvPr>
          <p:cNvSpPr>
            <a:spLocks noGrp="1"/>
          </p:cNvSpPr>
          <p:nvPr>
            <p:ph type="body" sz="quarter" idx="15"/>
          </p:nvPr>
        </p:nvSpPr>
        <p:spPr>
          <a:xfrm>
            <a:off x="508001" y="1160375"/>
            <a:ext cx="5400000" cy="542913"/>
          </a:xfrm>
        </p:spPr>
        <p:txBody>
          <a:bodyPr vert="horz" lIns="0" tIns="0" rIns="0" bIns="0" rtlCol="0" anchor="t">
            <a:normAutofit/>
          </a:bodyPr>
          <a:lstStyle/>
          <a:p>
            <a:r>
              <a:rPr lang="en-GB" dirty="0">
                <a:latin typeface="Inter Medium"/>
                <a:ea typeface="Inter Medium"/>
                <a:cs typeface="Inter Medium"/>
              </a:rPr>
              <a:t>Installations</a:t>
            </a:r>
            <a:endParaRPr lang="en-US" dirty="0"/>
          </a:p>
        </p:txBody>
      </p:sp>
      <p:sp>
        <p:nvSpPr>
          <p:cNvPr id="18" name="Text Placeholder 5">
            <a:extLst>
              <a:ext uri="{FF2B5EF4-FFF2-40B4-BE49-F238E27FC236}">
                <a16:creationId xmlns:a16="http://schemas.microsoft.com/office/drawing/2014/main" id="{DC36357A-B3D4-473F-8EDA-3E0B5EDB1DB3}"/>
              </a:ext>
            </a:extLst>
          </p:cNvPr>
          <p:cNvSpPr txBox="1">
            <a:spLocks/>
          </p:cNvSpPr>
          <p:nvPr/>
        </p:nvSpPr>
        <p:spPr>
          <a:xfrm>
            <a:off x="508001" y="3044856"/>
            <a:ext cx="5400000" cy="1524969"/>
          </a:xfrm>
          <a:prstGeom prst="rect">
            <a:avLst/>
          </a:prstGeom>
        </p:spPr>
        <p:txBody>
          <a:bodyPr vert="horz" lIns="0" tIns="0" rIns="0" bIns="0" rtlCol="0" anchor="t">
            <a:spAutoFit/>
          </a:bodyPr>
          <a:lstStyle>
            <a:lvl1pPr marL="180000" indent="-180000" algn="l" defTabSz="914400" rtl="0" eaLnBrk="1" latinLnBrk="0" hangingPunct="1">
              <a:lnSpc>
                <a:spcPct val="110000"/>
              </a:lnSpc>
              <a:spcBef>
                <a:spcPts val="1000"/>
              </a:spcBef>
              <a:buFont typeface="Montserrat Light"/>
              <a:buChar char="–"/>
              <a:defRPr sz="1750" b="0" i="0" kern="1200">
                <a:solidFill>
                  <a:schemeClr val="accent1"/>
                </a:solidFill>
                <a:latin typeface="+mn-lt"/>
                <a:ea typeface="Inter Medium" panose="02000603000000020004" pitchFamily="2" charset="0"/>
                <a:cs typeface="Inter Medium" panose="02000603000000020004" pitchFamily="2" charset="0"/>
              </a:defRPr>
            </a:lvl1pPr>
            <a:lvl2pPr marL="36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2pPr>
            <a:lvl3pPr marL="54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3pPr>
            <a:lvl4pPr marL="72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4pPr>
            <a:lvl5pPr marL="90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a:lstStyle>
          <a:p>
            <a:pPr marL="359410" lvl="1" indent="-179705"/>
            <a:r>
              <a:rPr lang="en-GB" dirty="0">
                <a:ea typeface="Inter Light"/>
                <a:cs typeface="Inter Light"/>
              </a:rPr>
              <a:t>Goal: 10% of active members downloaded currently reached 11.2%, our revised goal for 2022 – 2023 is to reach 16.2% of membership.</a:t>
            </a:r>
          </a:p>
          <a:p>
            <a:pPr marL="539410" lvl="2" indent="-179705"/>
            <a:r>
              <a:rPr lang="en-GB" dirty="0">
                <a:ea typeface="Inter Light"/>
                <a:cs typeface="Inter Light"/>
              </a:rPr>
              <a:t>Benchmarked against the Royal College of Optometrists </a:t>
            </a:r>
          </a:p>
        </p:txBody>
      </p:sp>
      <p:pic>
        <p:nvPicPr>
          <p:cNvPr id="7" name="Picture 6">
            <a:extLst>
              <a:ext uri="{FF2B5EF4-FFF2-40B4-BE49-F238E27FC236}">
                <a16:creationId xmlns:a16="http://schemas.microsoft.com/office/drawing/2014/main" id="{2447ED63-A28D-435C-A665-CD04BF0C156C}"/>
              </a:ext>
            </a:extLst>
          </p:cNvPr>
          <p:cNvPicPr>
            <a:picLocks noChangeAspect="1"/>
          </p:cNvPicPr>
          <p:nvPr/>
        </p:nvPicPr>
        <p:blipFill>
          <a:blip r:embed="rId2"/>
          <a:stretch>
            <a:fillRect/>
          </a:stretch>
        </p:blipFill>
        <p:spPr>
          <a:xfrm>
            <a:off x="6096000" y="897482"/>
            <a:ext cx="5823891" cy="3253288"/>
          </a:xfrm>
          <a:prstGeom prst="rect">
            <a:avLst/>
          </a:prstGeom>
        </p:spPr>
      </p:pic>
      <p:pic>
        <p:nvPicPr>
          <p:cNvPr id="10" name="Picture 9">
            <a:extLst>
              <a:ext uri="{FF2B5EF4-FFF2-40B4-BE49-F238E27FC236}">
                <a16:creationId xmlns:a16="http://schemas.microsoft.com/office/drawing/2014/main" id="{63A063DF-F213-4ADC-BFB3-D8E51A2A26CB}"/>
              </a:ext>
            </a:extLst>
          </p:cNvPr>
          <p:cNvPicPr>
            <a:picLocks noChangeAspect="1"/>
          </p:cNvPicPr>
          <p:nvPr/>
        </p:nvPicPr>
        <p:blipFill>
          <a:blip r:embed="rId3"/>
          <a:stretch>
            <a:fillRect/>
          </a:stretch>
        </p:blipFill>
        <p:spPr>
          <a:xfrm>
            <a:off x="8403107" y="4236450"/>
            <a:ext cx="1209675" cy="666750"/>
          </a:xfrm>
          <a:prstGeom prst="rect">
            <a:avLst/>
          </a:prstGeom>
        </p:spPr>
      </p:pic>
    </p:spTree>
    <p:extLst>
      <p:ext uri="{BB962C8B-B14F-4D97-AF65-F5344CB8AC3E}">
        <p14:creationId xmlns:p14="http://schemas.microsoft.com/office/powerpoint/2010/main" val="72459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B6F-8AA4-2E48-9267-7395306097C3}"/>
              </a:ext>
            </a:extLst>
          </p:cNvPr>
          <p:cNvSpPr>
            <a:spLocks noGrp="1"/>
          </p:cNvSpPr>
          <p:nvPr>
            <p:ph type="title"/>
          </p:nvPr>
        </p:nvSpPr>
        <p:spPr>
          <a:xfrm>
            <a:off x="510795" y="573932"/>
            <a:ext cx="8136000" cy="541946"/>
          </a:xfrm>
        </p:spPr>
        <p:txBody>
          <a:bodyPr/>
          <a:lstStyle/>
          <a:p>
            <a:r>
              <a:rPr lang="en-GB" dirty="0"/>
              <a:t>Acquisition</a:t>
            </a:r>
            <a:endParaRPr lang="en-US" dirty="0"/>
          </a:p>
        </p:txBody>
      </p:sp>
      <p:sp>
        <p:nvSpPr>
          <p:cNvPr id="3" name="Date Placeholder 2">
            <a:extLst>
              <a:ext uri="{FF2B5EF4-FFF2-40B4-BE49-F238E27FC236}">
                <a16:creationId xmlns:a16="http://schemas.microsoft.com/office/drawing/2014/main" id="{4B4307AE-64E5-FF4C-BBDE-680A795EAF4C}"/>
              </a:ext>
            </a:extLst>
          </p:cNvPr>
          <p:cNvSpPr>
            <a:spLocks noGrp="1"/>
          </p:cNvSpPr>
          <p:nvPr>
            <p:ph type="dt" sz="half" idx="10"/>
          </p:nvPr>
        </p:nvSpPr>
        <p:spPr>
          <a:xfrm>
            <a:off x="921600" y="6238783"/>
            <a:ext cx="2743200" cy="365125"/>
          </a:xfrm>
        </p:spPr>
        <p:txBody>
          <a:bodyPr/>
          <a:lstStyle/>
          <a:p>
            <a:fld id="{78380627-0BEC-154C-BE62-D89B5A078D29}" type="datetime1">
              <a:rPr lang="en-GB" smtClean="0"/>
              <a:pPr/>
              <a:t>20/06/2022</a:t>
            </a:fld>
            <a:endParaRPr lang="en-GB" dirty="0"/>
          </a:p>
        </p:txBody>
      </p:sp>
      <p:sp>
        <p:nvSpPr>
          <p:cNvPr id="5" name="Slide Number Placeholder 4">
            <a:extLst>
              <a:ext uri="{FF2B5EF4-FFF2-40B4-BE49-F238E27FC236}">
                <a16:creationId xmlns:a16="http://schemas.microsoft.com/office/drawing/2014/main" id="{A2639249-03AA-7A4D-BD99-BE372411C310}"/>
              </a:ext>
            </a:extLst>
          </p:cNvPr>
          <p:cNvSpPr>
            <a:spLocks noGrp="1"/>
          </p:cNvSpPr>
          <p:nvPr>
            <p:ph type="sldNum" sz="quarter" idx="12"/>
          </p:nvPr>
        </p:nvSpPr>
        <p:spPr>
          <a:xfrm>
            <a:off x="197710" y="6238783"/>
            <a:ext cx="621368" cy="365125"/>
          </a:xfrm>
        </p:spPr>
        <p:txBody>
          <a:bodyPr/>
          <a:lstStyle/>
          <a:p>
            <a:fld id="{EB8C62B3-3F71-4280-9A2B-BD2CB7A6E00F}" type="slidenum">
              <a:rPr lang="en-GB" smtClean="0"/>
              <a:pPr/>
              <a:t>9</a:t>
            </a:fld>
            <a:r>
              <a:rPr lang="en-GB"/>
              <a:t> |</a:t>
            </a:r>
            <a:endParaRPr lang="en-GB" dirty="0"/>
          </a:p>
        </p:txBody>
      </p:sp>
      <p:sp>
        <p:nvSpPr>
          <p:cNvPr id="8" name="Text Placeholder 7">
            <a:extLst>
              <a:ext uri="{FF2B5EF4-FFF2-40B4-BE49-F238E27FC236}">
                <a16:creationId xmlns:a16="http://schemas.microsoft.com/office/drawing/2014/main" id="{C7BFA004-7B5F-4A42-9F3C-9EFDFF18BE1A}"/>
              </a:ext>
            </a:extLst>
          </p:cNvPr>
          <p:cNvSpPr>
            <a:spLocks noGrp="1"/>
          </p:cNvSpPr>
          <p:nvPr>
            <p:ph type="body" sz="quarter" idx="15"/>
          </p:nvPr>
        </p:nvSpPr>
        <p:spPr>
          <a:xfrm>
            <a:off x="508001" y="1160375"/>
            <a:ext cx="5400000" cy="542913"/>
          </a:xfrm>
        </p:spPr>
        <p:txBody>
          <a:bodyPr vert="horz" lIns="0" tIns="0" rIns="0" bIns="0" rtlCol="0" anchor="t">
            <a:normAutofit/>
          </a:bodyPr>
          <a:lstStyle/>
          <a:p>
            <a:r>
              <a:rPr lang="en-GB" dirty="0">
                <a:latin typeface="Inter Medium"/>
                <a:ea typeface="Inter Medium"/>
                <a:cs typeface="Inter Medium"/>
              </a:rPr>
              <a:t>Installations</a:t>
            </a:r>
            <a:endParaRPr lang="en-US" dirty="0"/>
          </a:p>
        </p:txBody>
      </p:sp>
      <p:sp>
        <p:nvSpPr>
          <p:cNvPr id="15" name="Text Placeholder 14">
            <a:extLst>
              <a:ext uri="{FF2B5EF4-FFF2-40B4-BE49-F238E27FC236}">
                <a16:creationId xmlns:a16="http://schemas.microsoft.com/office/drawing/2014/main" id="{9F3D4E02-7B90-4146-BBFB-C99A040E1A45}"/>
              </a:ext>
            </a:extLst>
          </p:cNvPr>
          <p:cNvSpPr>
            <a:spLocks noGrp="1"/>
          </p:cNvSpPr>
          <p:nvPr>
            <p:ph type="body" sz="quarter" idx="13"/>
          </p:nvPr>
        </p:nvSpPr>
        <p:spPr>
          <a:xfrm>
            <a:off x="507600" y="2088000"/>
            <a:ext cx="3600000" cy="868379"/>
          </a:xfrm>
        </p:spPr>
        <p:txBody>
          <a:bodyPr/>
          <a:lstStyle/>
          <a:p>
            <a:r>
              <a:rPr lang="en-GB" dirty="0"/>
              <a:t>In the first 6 months iOS accounted for approx. 66% of all downloads</a:t>
            </a:r>
          </a:p>
        </p:txBody>
      </p:sp>
      <p:sp>
        <p:nvSpPr>
          <p:cNvPr id="23" name="Text Placeholder 5">
            <a:extLst>
              <a:ext uri="{FF2B5EF4-FFF2-40B4-BE49-F238E27FC236}">
                <a16:creationId xmlns:a16="http://schemas.microsoft.com/office/drawing/2014/main" id="{5F7F726E-FA59-4C6A-AB2F-3762D7AC3664}"/>
              </a:ext>
            </a:extLst>
          </p:cNvPr>
          <p:cNvSpPr txBox="1">
            <a:spLocks/>
          </p:cNvSpPr>
          <p:nvPr/>
        </p:nvSpPr>
        <p:spPr>
          <a:xfrm>
            <a:off x="316581" y="4117313"/>
            <a:ext cx="5400000" cy="868379"/>
          </a:xfrm>
          <a:prstGeom prst="rect">
            <a:avLst/>
          </a:prstGeom>
        </p:spPr>
        <p:txBody>
          <a:bodyPr vert="horz" lIns="0" tIns="0" rIns="0" bIns="0" rtlCol="0" anchor="t">
            <a:spAutoFit/>
          </a:bodyPr>
          <a:lstStyle>
            <a:lvl1pPr marL="180000" indent="-180000" algn="l" defTabSz="914400" rtl="0" eaLnBrk="1" latinLnBrk="0" hangingPunct="1">
              <a:lnSpc>
                <a:spcPct val="110000"/>
              </a:lnSpc>
              <a:spcBef>
                <a:spcPts val="1000"/>
              </a:spcBef>
              <a:buFont typeface="Montserrat Light"/>
              <a:buChar char="–"/>
              <a:defRPr sz="1750" b="0" i="0" kern="1200">
                <a:solidFill>
                  <a:schemeClr val="accent1"/>
                </a:solidFill>
                <a:latin typeface="+mn-lt"/>
                <a:ea typeface="Inter Medium" panose="02000603000000020004" pitchFamily="2" charset="0"/>
                <a:cs typeface="Inter Medium" panose="02000603000000020004" pitchFamily="2" charset="0"/>
              </a:defRPr>
            </a:lvl1pPr>
            <a:lvl2pPr marL="36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2pPr>
            <a:lvl3pPr marL="54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3pPr>
            <a:lvl4pPr marL="72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4pPr>
            <a:lvl5pPr marL="90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a:lstStyle>
          <a:p>
            <a:pPr marL="359410" lvl="1" indent="-179705"/>
            <a:r>
              <a:rPr lang="en-GB" dirty="0">
                <a:ea typeface="Inter Light"/>
                <a:cs typeface="Inter Light"/>
              </a:rPr>
              <a:t>50.4% of downloads are coming through CIOB channels with 49.6% coming through app stores.</a:t>
            </a:r>
          </a:p>
        </p:txBody>
      </p:sp>
      <p:sp>
        <p:nvSpPr>
          <p:cNvPr id="24" name="Text Placeholder 14">
            <a:extLst>
              <a:ext uri="{FF2B5EF4-FFF2-40B4-BE49-F238E27FC236}">
                <a16:creationId xmlns:a16="http://schemas.microsoft.com/office/drawing/2014/main" id="{886486E8-F798-4EC7-B8C7-596EFF64EF7B}"/>
              </a:ext>
            </a:extLst>
          </p:cNvPr>
          <p:cNvSpPr txBox="1">
            <a:spLocks/>
          </p:cNvSpPr>
          <p:nvPr/>
        </p:nvSpPr>
        <p:spPr>
          <a:xfrm>
            <a:off x="507600" y="3098363"/>
            <a:ext cx="3600000" cy="868379"/>
          </a:xfrm>
          <a:prstGeom prst="rect">
            <a:avLst/>
          </a:prstGeom>
        </p:spPr>
        <p:txBody>
          <a:bodyPr vert="horz" lIns="0" tIns="0" rIns="0" bIns="0" rtlCol="0">
            <a:spAutoFit/>
          </a:bodyPr>
          <a:lstStyle>
            <a:lvl1pPr marL="180000" indent="-180000" algn="l" defTabSz="914400" rtl="0" eaLnBrk="1" latinLnBrk="0" hangingPunct="1">
              <a:lnSpc>
                <a:spcPct val="110000"/>
              </a:lnSpc>
              <a:spcBef>
                <a:spcPts val="1000"/>
              </a:spcBef>
              <a:buFont typeface="Montserrat Light"/>
              <a:buChar char="–"/>
              <a:defRPr sz="1750" b="0" i="0" kern="1200">
                <a:solidFill>
                  <a:schemeClr val="accent1"/>
                </a:solidFill>
                <a:latin typeface="+mn-lt"/>
                <a:ea typeface="Inter Medium" panose="02000603000000020004" pitchFamily="2" charset="0"/>
                <a:cs typeface="Inter Medium" panose="02000603000000020004" pitchFamily="2" charset="0"/>
              </a:defRPr>
            </a:lvl1pPr>
            <a:lvl2pPr marL="36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2pPr>
            <a:lvl3pPr marL="540000" indent="-180000" algn="l" defTabSz="914400" rtl="0" eaLnBrk="1" latinLnBrk="0" hangingPunct="1">
              <a:lnSpc>
                <a:spcPct val="110000"/>
              </a:lnSpc>
              <a:spcBef>
                <a:spcPts val="500"/>
              </a:spcBef>
              <a:buFont typeface="Montserrat Light"/>
              <a:buChar char="–"/>
              <a:defRPr sz="1750" kern="1200">
                <a:solidFill>
                  <a:schemeClr val="accent1"/>
                </a:solidFill>
                <a:latin typeface="+mn-lt"/>
                <a:ea typeface="+mn-ea"/>
                <a:cs typeface="+mn-cs"/>
              </a:defRPr>
            </a:lvl3pPr>
            <a:lvl4pPr marL="72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4pPr>
            <a:lvl5pPr marL="900000" indent="-180000" algn="l" defTabSz="914400" rtl="0" eaLnBrk="1" latinLnBrk="0" hangingPunct="1">
              <a:lnSpc>
                <a:spcPct val="110000"/>
              </a:lnSpc>
              <a:spcBef>
                <a:spcPts val="500"/>
              </a:spcBef>
              <a:buFont typeface="Montserrat Light" panose="020B0604020202020204" pitchFamily="34" charset="0"/>
              <a:buChar char="•"/>
              <a:defRPr sz="175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Light" panose="020B0604020202020204" pitchFamily="34" charset="0"/>
              <a:buChar char="•"/>
              <a:defRPr sz="1800" kern="1200">
                <a:solidFill>
                  <a:schemeClr val="tx1"/>
                </a:solidFill>
                <a:latin typeface="+mn-lt"/>
                <a:ea typeface="+mn-ea"/>
                <a:cs typeface="+mn-cs"/>
              </a:defRPr>
            </a:lvl9pPr>
          </a:lstStyle>
          <a:p>
            <a:r>
              <a:rPr lang="en-GB" dirty="0"/>
              <a:t>Android has been our largest growth audience in the last 6 months.</a:t>
            </a:r>
          </a:p>
        </p:txBody>
      </p:sp>
      <p:graphicFrame>
        <p:nvGraphicFramePr>
          <p:cNvPr id="7" name="Chart 6">
            <a:extLst>
              <a:ext uri="{FF2B5EF4-FFF2-40B4-BE49-F238E27FC236}">
                <a16:creationId xmlns:a16="http://schemas.microsoft.com/office/drawing/2014/main" id="{1F6BB318-1151-441F-90AF-809E1FECA896}"/>
              </a:ext>
            </a:extLst>
          </p:cNvPr>
          <p:cNvGraphicFramePr/>
          <p:nvPr>
            <p:extLst>
              <p:ext uri="{D42A27DB-BD31-4B8C-83A1-F6EECF244321}">
                <p14:modId xmlns:p14="http://schemas.microsoft.com/office/powerpoint/2010/main" val="1867424170"/>
              </p:ext>
            </p:extLst>
          </p:nvPr>
        </p:nvGraphicFramePr>
        <p:xfrm>
          <a:off x="6096000" y="578834"/>
          <a:ext cx="5400000" cy="39726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1355670"/>
      </p:ext>
    </p:extLst>
  </p:cSld>
  <p:clrMapOvr>
    <a:masterClrMapping/>
  </p:clrMapOvr>
</p:sld>
</file>

<file path=ppt/theme/theme1.xml><?xml version="1.0" encoding="utf-8"?>
<a:theme xmlns:a="http://schemas.openxmlformats.org/drawingml/2006/main" name="Title cards, end card and dividers">
  <a:themeElements>
    <a:clrScheme name="CIOB">
      <a:dk1>
        <a:sysClr val="windowText" lastClr="000000"/>
      </a:dk1>
      <a:lt1>
        <a:sysClr val="window" lastClr="FFFFFF"/>
      </a:lt1>
      <a:dk2>
        <a:srgbClr val="44546A"/>
      </a:dk2>
      <a:lt2>
        <a:srgbClr val="E7E6E6"/>
      </a:lt2>
      <a:accent1>
        <a:srgbClr val="1901B6"/>
      </a:accent1>
      <a:accent2>
        <a:srgbClr val="1AB7EA"/>
      </a:accent2>
      <a:accent3>
        <a:srgbClr val="19CE8D"/>
      </a:accent3>
      <a:accent4>
        <a:srgbClr val="C1D72D"/>
      </a:accent4>
      <a:accent5>
        <a:srgbClr val="FDB930"/>
      </a:accent5>
      <a:accent6>
        <a:srgbClr val="FCA9A9"/>
      </a:accent6>
      <a:hlink>
        <a:srgbClr val="0563C1"/>
      </a:hlink>
      <a:folHlink>
        <a:srgbClr val="954F72"/>
      </a:folHlink>
    </a:clrScheme>
    <a:fontScheme name="CIOB">
      <a:majorFont>
        <a:latin typeface="Montserrat Light"/>
        <a:ea typeface=""/>
        <a:cs typeface=""/>
      </a:majorFont>
      <a:minorFont>
        <a:latin typeface="Int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slides">
  <a:themeElements>
    <a:clrScheme name="CIOB">
      <a:dk1>
        <a:sysClr val="windowText" lastClr="000000"/>
      </a:dk1>
      <a:lt1>
        <a:sysClr val="window" lastClr="FFFFFF"/>
      </a:lt1>
      <a:dk2>
        <a:srgbClr val="44546A"/>
      </a:dk2>
      <a:lt2>
        <a:srgbClr val="E7E6E6"/>
      </a:lt2>
      <a:accent1>
        <a:srgbClr val="1901B6"/>
      </a:accent1>
      <a:accent2>
        <a:srgbClr val="1AB7EA"/>
      </a:accent2>
      <a:accent3>
        <a:srgbClr val="19CE8D"/>
      </a:accent3>
      <a:accent4>
        <a:srgbClr val="C1D72D"/>
      </a:accent4>
      <a:accent5>
        <a:srgbClr val="FDB930"/>
      </a:accent5>
      <a:accent6>
        <a:srgbClr val="FCA9A9"/>
      </a:accent6>
      <a:hlink>
        <a:srgbClr val="0563C1"/>
      </a:hlink>
      <a:folHlink>
        <a:srgbClr val="954F72"/>
      </a:folHlink>
    </a:clrScheme>
    <a:fontScheme name="CIOB">
      <a:majorFont>
        <a:latin typeface="Montserrat Light"/>
        <a:ea typeface=""/>
        <a:cs typeface=""/>
      </a:majorFont>
      <a:minorFont>
        <a:latin typeface="Int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043E6BD68921438610EEAAB52408B6" ma:contentTypeVersion="14" ma:contentTypeDescription="Create a new document." ma:contentTypeScope="" ma:versionID="b528715cff2523db323a9e19570e69c4">
  <xsd:schema xmlns:xsd="http://www.w3.org/2001/XMLSchema" xmlns:xs="http://www.w3.org/2001/XMLSchema" xmlns:p="http://schemas.microsoft.com/office/2006/metadata/properties" xmlns:ns3="50aa160f-30a6-4f9c-828a-598699c82031" xmlns:ns4="1afa5b80-7b68-416a-95e1-b5b4f1850b54" targetNamespace="http://schemas.microsoft.com/office/2006/metadata/properties" ma:root="true" ma:fieldsID="31155e9d4545961a035342c7b4513ece" ns3:_="" ns4:_="">
    <xsd:import namespace="50aa160f-30a6-4f9c-828a-598699c82031"/>
    <xsd:import namespace="1afa5b80-7b68-416a-95e1-b5b4f1850b5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aa160f-30a6-4f9c-828a-598699c820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fa5b80-7b68-416a-95e1-b5b4f1850b5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1195A5-5510-4CE0-ADE0-E4D70253B891}">
  <ds:schemaRefs>
    <ds:schemaRef ds:uri="50aa160f-30a6-4f9c-828a-598699c82031"/>
    <ds:schemaRef ds:uri="http://purl.org/dc/terms/"/>
    <ds:schemaRef ds:uri="http://schemas.openxmlformats.org/package/2006/metadata/core-properties"/>
    <ds:schemaRef ds:uri="1afa5b80-7b68-416a-95e1-b5b4f1850b54"/>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6B7C0CC1-F034-41A5-BFC5-432321554FF1}">
  <ds:schemaRefs>
    <ds:schemaRef ds:uri="http://schemas.microsoft.com/sharepoint/v3/contenttype/forms"/>
  </ds:schemaRefs>
</ds:datastoreItem>
</file>

<file path=customXml/itemProps3.xml><?xml version="1.0" encoding="utf-8"?>
<ds:datastoreItem xmlns:ds="http://schemas.openxmlformats.org/officeDocument/2006/customXml" ds:itemID="{DFA847D9-05E2-4447-AA02-464705F7C6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aa160f-30a6-4f9c-828a-598699c82031"/>
    <ds:schemaRef ds:uri="1afa5b80-7b68-416a-95e1-b5b4f1850b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803</TotalTime>
  <Words>1027</Words>
  <Application>Microsoft Office PowerPoint</Application>
  <PresentationFormat>Widescreen</PresentationFormat>
  <Paragraphs>204</Paragraphs>
  <Slides>30</Slides>
  <Notes>0</Notes>
  <HiddenSlides>13</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Montserrat Light</vt:lpstr>
      <vt:lpstr>Calibri</vt:lpstr>
      <vt:lpstr>Inter Light</vt:lpstr>
      <vt:lpstr>Inter Medium</vt:lpstr>
      <vt:lpstr>Title cards, end card and dividers</vt:lpstr>
      <vt:lpstr>Main slides</vt:lpstr>
      <vt:lpstr>Mobile Application</vt:lpstr>
      <vt:lpstr>Overview</vt:lpstr>
      <vt:lpstr>CIOB Connect</vt:lpstr>
      <vt:lpstr>Development</vt:lpstr>
      <vt:lpstr>Investment </vt:lpstr>
      <vt:lpstr>Timeline</vt:lpstr>
      <vt:lpstr>Installations and Engagement</vt:lpstr>
      <vt:lpstr>Overview</vt:lpstr>
      <vt:lpstr>Acquisition</vt:lpstr>
      <vt:lpstr>Overview</vt:lpstr>
      <vt:lpstr>Our approach</vt:lpstr>
      <vt:lpstr>Reviews and Feedback</vt:lpstr>
      <vt:lpstr>Roadmap</vt:lpstr>
      <vt:lpstr>Planned Developments</vt:lpstr>
      <vt:lpstr>PowerPoint Presentation</vt:lpstr>
      <vt:lpstr>PowerPoint Presentation</vt:lpstr>
      <vt:lpstr>Thank You</vt:lpstr>
      <vt:lpstr>PowerPoint Presentation</vt:lpstr>
      <vt:lpstr>Page title style here</vt:lpstr>
      <vt:lpstr>Page title style here</vt:lpstr>
      <vt:lpstr>Page title style here</vt:lpstr>
      <vt:lpstr>Page title style here</vt:lpstr>
      <vt:lpstr>Page title style here</vt:lpstr>
      <vt:lpstr>“Odio ut sem nulla pharetra diam. Adipiscing elit pellentesque habitant morbi.”</vt:lpstr>
      <vt:lpstr>PowerPoint Presentation</vt:lpstr>
      <vt:lpstr>PowerPoint Presentation</vt:lpstr>
      <vt:lpstr>PowerPoint Presentation</vt:lpstr>
      <vt:lpstr>“Odio ut sem nulla pharetra diam. Adipiscing elit pellentesque habitant morbi.”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Harewood</dc:creator>
  <cp:lastModifiedBy>Tim Cawood</cp:lastModifiedBy>
  <cp:revision>322</cp:revision>
  <dcterms:created xsi:type="dcterms:W3CDTF">2021-02-22T16:38:04Z</dcterms:created>
  <dcterms:modified xsi:type="dcterms:W3CDTF">2022-06-20T11:29:05Z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0x010100A6043E6BD68921438610EEAAB52408B6</vt:lpwstr>
  </property>
</Properties>
</file>